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718" r:id="rId2"/>
    <p:sldId id="600" r:id="rId3"/>
    <p:sldId id="693" r:id="rId4"/>
    <p:sldId id="751" r:id="rId5"/>
    <p:sldId id="697" r:id="rId6"/>
    <p:sldId id="689" r:id="rId7"/>
    <p:sldId id="719" r:id="rId8"/>
    <p:sldId id="674" r:id="rId9"/>
    <p:sldId id="602" r:id="rId10"/>
    <p:sldId id="749" r:id="rId11"/>
    <p:sldId id="673" r:id="rId12"/>
    <p:sldId id="677" r:id="rId13"/>
    <p:sldId id="752" r:id="rId14"/>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085CEF-9053-466C-8848-84D2AE2E8C92}" v="240" dt="2023-07-04T02:25:20.5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98" autoAdjust="0"/>
    <p:restoredTop sz="94660"/>
  </p:normalViewPr>
  <p:slideViewPr>
    <p:cSldViewPr snapToGrid="0">
      <p:cViewPr>
        <p:scale>
          <a:sx n="50" d="100"/>
          <a:sy n="50" d="100"/>
        </p:scale>
        <p:origin x="1168"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harles Knight" userId="446381d08c42326f" providerId="LiveId" clId="{0D085CEF-9053-466C-8848-84D2AE2E8C92}"/>
    <pc:docChg chg="undo custSel delSld modSld sldOrd modNotesMaster">
      <pc:chgData name="Charles Knight" userId="446381d08c42326f" providerId="LiveId" clId="{0D085CEF-9053-466C-8848-84D2AE2E8C92}" dt="2023-07-04T02:47:27.645" v="2527" actId="478"/>
      <pc:docMkLst>
        <pc:docMk/>
      </pc:docMkLst>
      <pc:sldChg chg="addSp delSp modSp mod">
        <pc:chgData name="Charles Knight" userId="446381d08c42326f" providerId="LiveId" clId="{0D085CEF-9053-466C-8848-84D2AE2E8C92}" dt="2023-07-03T12:05:49.145" v="1201" actId="113"/>
        <pc:sldMkLst>
          <pc:docMk/>
          <pc:sldMk cId="3688871907" sldId="600"/>
        </pc:sldMkLst>
        <pc:spChg chg="mod">
          <ac:chgData name="Charles Knight" userId="446381d08c42326f" providerId="LiveId" clId="{0D085CEF-9053-466C-8848-84D2AE2E8C92}" dt="2023-07-03T12:05:26.352" v="1182" actId="1035"/>
          <ac:spMkLst>
            <pc:docMk/>
            <pc:sldMk cId="3688871907" sldId="600"/>
            <ac:spMk id="6" creationId="{75C3A35F-0D52-F5A3-DAE7-C8DAF7951AE5}"/>
          </ac:spMkLst>
        </pc:spChg>
        <pc:spChg chg="mod">
          <ac:chgData name="Charles Knight" userId="446381d08c42326f" providerId="LiveId" clId="{0D085CEF-9053-466C-8848-84D2AE2E8C92}" dt="2023-07-03T12:05:26.352" v="1182" actId="1035"/>
          <ac:spMkLst>
            <pc:docMk/>
            <pc:sldMk cId="3688871907" sldId="600"/>
            <ac:spMk id="7" creationId="{CC22FD61-7481-5AD0-86D5-04ABF94FD19C}"/>
          </ac:spMkLst>
        </pc:spChg>
        <pc:spChg chg="mod">
          <ac:chgData name="Charles Knight" userId="446381d08c42326f" providerId="LiveId" clId="{0D085CEF-9053-466C-8848-84D2AE2E8C92}" dt="2023-07-03T12:05:26.352" v="1182" actId="1035"/>
          <ac:spMkLst>
            <pc:docMk/>
            <pc:sldMk cId="3688871907" sldId="600"/>
            <ac:spMk id="8" creationId="{164486D1-EEE1-6CE1-7456-A2551DB4417E}"/>
          </ac:spMkLst>
        </pc:spChg>
        <pc:spChg chg="mod">
          <ac:chgData name="Charles Knight" userId="446381d08c42326f" providerId="LiveId" clId="{0D085CEF-9053-466C-8848-84D2AE2E8C92}" dt="2023-07-03T12:05:26.352" v="1182" actId="1035"/>
          <ac:spMkLst>
            <pc:docMk/>
            <pc:sldMk cId="3688871907" sldId="600"/>
            <ac:spMk id="11" creationId="{2036EAE7-6DAD-30B5-B231-E9C968DA3659}"/>
          </ac:spMkLst>
        </pc:spChg>
        <pc:spChg chg="mod">
          <ac:chgData name="Charles Knight" userId="446381d08c42326f" providerId="LiveId" clId="{0D085CEF-9053-466C-8848-84D2AE2E8C92}" dt="2023-07-03T12:05:26.352" v="1182" actId="1035"/>
          <ac:spMkLst>
            <pc:docMk/>
            <pc:sldMk cId="3688871907" sldId="600"/>
            <ac:spMk id="12" creationId="{DA36CF82-4E02-CE7B-C711-13C6B5C5D435}"/>
          </ac:spMkLst>
        </pc:spChg>
        <pc:spChg chg="mod">
          <ac:chgData name="Charles Knight" userId="446381d08c42326f" providerId="LiveId" clId="{0D085CEF-9053-466C-8848-84D2AE2E8C92}" dt="2023-07-03T12:05:26.352" v="1182" actId="1035"/>
          <ac:spMkLst>
            <pc:docMk/>
            <pc:sldMk cId="3688871907" sldId="600"/>
            <ac:spMk id="13" creationId="{6815A91E-61EC-478F-E96C-770BAB746121}"/>
          </ac:spMkLst>
        </pc:spChg>
        <pc:spChg chg="mod">
          <ac:chgData name="Charles Knight" userId="446381d08c42326f" providerId="LiveId" clId="{0D085CEF-9053-466C-8848-84D2AE2E8C92}" dt="2023-07-03T12:05:26.352" v="1182" actId="1035"/>
          <ac:spMkLst>
            <pc:docMk/>
            <pc:sldMk cId="3688871907" sldId="600"/>
            <ac:spMk id="14" creationId="{B6019FA6-6906-523B-9122-EE76FB1F7046}"/>
          </ac:spMkLst>
        </pc:spChg>
        <pc:spChg chg="mod">
          <ac:chgData name="Charles Knight" userId="446381d08c42326f" providerId="LiveId" clId="{0D085CEF-9053-466C-8848-84D2AE2E8C92}" dt="2023-07-03T12:05:26.352" v="1182" actId="1035"/>
          <ac:spMkLst>
            <pc:docMk/>
            <pc:sldMk cId="3688871907" sldId="600"/>
            <ac:spMk id="16" creationId="{6A77C321-F2BA-9D94-B4EF-694A687A30B6}"/>
          </ac:spMkLst>
        </pc:spChg>
        <pc:spChg chg="mod">
          <ac:chgData name="Charles Knight" userId="446381d08c42326f" providerId="LiveId" clId="{0D085CEF-9053-466C-8848-84D2AE2E8C92}" dt="2023-07-03T12:05:26.352" v="1182" actId="1035"/>
          <ac:spMkLst>
            <pc:docMk/>
            <pc:sldMk cId="3688871907" sldId="600"/>
            <ac:spMk id="17" creationId="{25D1EC21-D835-6409-08C7-9B0541FAAB21}"/>
          </ac:spMkLst>
        </pc:spChg>
        <pc:spChg chg="mod">
          <ac:chgData name="Charles Knight" userId="446381d08c42326f" providerId="LiveId" clId="{0D085CEF-9053-466C-8848-84D2AE2E8C92}" dt="2023-07-03T12:05:26.352" v="1182" actId="1035"/>
          <ac:spMkLst>
            <pc:docMk/>
            <pc:sldMk cId="3688871907" sldId="600"/>
            <ac:spMk id="24" creationId="{DA69B614-DEFC-A703-F1C2-CC1759F21CD0}"/>
          </ac:spMkLst>
        </pc:spChg>
        <pc:spChg chg="mod">
          <ac:chgData name="Charles Knight" userId="446381d08c42326f" providerId="LiveId" clId="{0D085CEF-9053-466C-8848-84D2AE2E8C92}" dt="2023-07-03T12:05:26.352" v="1182" actId="1035"/>
          <ac:spMkLst>
            <pc:docMk/>
            <pc:sldMk cId="3688871907" sldId="600"/>
            <ac:spMk id="27" creationId="{4A01850D-A3C7-57A3-6BE4-DA6B1CDDAB83}"/>
          </ac:spMkLst>
        </pc:spChg>
        <pc:spChg chg="mod">
          <ac:chgData name="Charles Knight" userId="446381d08c42326f" providerId="LiveId" clId="{0D085CEF-9053-466C-8848-84D2AE2E8C92}" dt="2023-07-03T12:05:26.352" v="1182" actId="1035"/>
          <ac:spMkLst>
            <pc:docMk/>
            <pc:sldMk cId="3688871907" sldId="600"/>
            <ac:spMk id="33" creationId="{00000000-0000-0000-0000-000000000000}"/>
          </ac:spMkLst>
        </pc:spChg>
        <pc:spChg chg="mod">
          <ac:chgData name="Charles Knight" userId="446381d08c42326f" providerId="LiveId" clId="{0D085CEF-9053-466C-8848-84D2AE2E8C92}" dt="2023-07-03T12:05:26.352" v="1182" actId="1035"/>
          <ac:spMkLst>
            <pc:docMk/>
            <pc:sldMk cId="3688871907" sldId="600"/>
            <ac:spMk id="35" creationId="{00000000-0000-0000-0000-000000000000}"/>
          </ac:spMkLst>
        </pc:spChg>
        <pc:spChg chg="mod">
          <ac:chgData name="Charles Knight" userId="446381d08c42326f" providerId="LiveId" clId="{0D085CEF-9053-466C-8848-84D2AE2E8C92}" dt="2023-07-03T12:05:26.352" v="1182" actId="1035"/>
          <ac:spMkLst>
            <pc:docMk/>
            <pc:sldMk cId="3688871907" sldId="600"/>
            <ac:spMk id="174" creationId="{00000000-0000-0000-0000-000000000000}"/>
          </ac:spMkLst>
        </pc:spChg>
        <pc:spChg chg="mod">
          <ac:chgData name="Charles Knight" userId="446381d08c42326f" providerId="LiveId" clId="{0D085CEF-9053-466C-8848-84D2AE2E8C92}" dt="2023-07-03T12:05:26.352" v="1182" actId="1035"/>
          <ac:spMkLst>
            <pc:docMk/>
            <pc:sldMk cId="3688871907" sldId="600"/>
            <ac:spMk id="175" creationId="{00000000-0000-0000-0000-000000000000}"/>
          </ac:spMkLst>
        </pc:spChg>
        <pc:spChg chg="mod">
          <ac:chgData name="Charles Knight" userId="446381d08c42326f" providerId="LiveId" clId="{0D085CEF-9053-466C-8848-84D2AE2E8C92}" dt="2023-07-03T12:05:26.352" v="1182" actId="1035"/>
          <ac:spMkLst>
            <pc:docMk/>
            <pc:sldMk cId="3688871907" sldId="600"/>
            <ac:spMk id="177" creationId="{00000000-0000-0000-0000-000000000000}"/>
          </ac:spMkLst>
        </pc:spChg>
        <pc:spChg chg="mod">
          <ac:chgData name="Charles Knight" userId="446381d08c42326f" providerId="LiveId" clId="{0D085CEF-9053-466C-8848-84D2AE2E8C92}" dt="2023-07-03T12:05:26.352" v="1182" actId="1035"/>
          <ac:spMkLst>
            <pc:docMk/>
            <pc:sldMk cId="3688871907" sldId="600"/>
            <ac:spMk id="179" creationId="{00000000-0000-0000-0000-000000000000}"/>
          </ac:spMkLst>
        </pc:spChg>
        <pc:spChg chg="mod">
          <ac:chgData name="Charles Knight" userId="446381d08c42326f" providerId="LiveId" clId="{0D085CEF-9053-466C-8848-84D2AE2E8C92}" dt="2023-07-03T12:05:26.352" v="1182" actId="1035"/>
          <ac:spMkLst>
            <pc:docMk/>
            <pc:sldMk cId="3688871907" sldId="600"/>
            <ac:spMk id="180" creationId="{00000000-0000-0000-0000-000000000000}"/>
          </ac:spMkLst>
        </pc:spChg>
        <pc:spChg chg="mod">
          <ac:chgData name="Charles Knight" userId="446381d08c42326f" providerId="LiveId" clId="{0D085CEF-9053-466C-8848-84D2AE2E8C92}" dt="2023-07-03T12:05:26.352" v="1182" actId="1035"/>
          <ac:spMkLst>
            <pc:docMk/>
            <pc:sldMk cId="3688871907" sldId="600"/>
            <ac:spMk id="181" creationId="{00000000-0000-0000-0000-000000000000}"/>
          </ac:spMkLst>
        </pc:spChg>
        <pc:spChg chg="mod">
          <ac:chgData name="Charles Knight" userId="446381d08c42326f" providerId="LiveId" clId="{0D085CEF-9053-466C-8848-84D2AE2E8C92}" dt="2023-07-03T12:05:49.145" v="1201" actId="113"/>
          <ac:spMkLst>
            <pc:docMk/>
            <pc:sldMk cId="3688871907" sldId="600"/>
            <ac:spMk id="182" creationId="{00000000-0000-0000-0000-000000000000}"/>
          </ac:spMkLst>
        </pc:spChg>
        <pc:spChg chg="mod">
          <ac:chgData name="Charles Knight" userId="446381d08c42326f" providerId="LiveId" clId="{0D085CEF-9053-466C-8848-84D2AE2E8C92}" dt="2023-07-03T12:05:26.352" v="1182" actId="1035"/>
          <ac:spMkLst>
            <pc:docMk/>
            <pc:sldMk cId="3688871907" sldId="600"/>
            <ac:spMk id="183" creationId="{00000000-0000-0000-0000-000000000000}"/>
          </ac:spMkLst>
        </pc:spChg>
        <pc:spChg chg="mod">
          <ac:chgData name="Charles Knight" userId="446381d08c42326f" providerId="LiveId" clId="{0D085CEF-9053-466C-8848-84D2AE2E8C92}" dt="2023-07-03T12:05:26.352" v="1182" actId="1035"/>
          <ac:spMkLst>
            <pc:docMk/>
            <pc:sldMk cId="3688871907" sldId="600"/>
            <ac:spMk id="186" creationId="{00000000-0000-0000-0000-000000000000}"/>
          </ac:spMkLst>
        </pc:spChg>
        <pc:spChg chg="mod">
          <ac:chgData name="Charles Knight" userId="446381d08c42326f" providerId="LiveId" clId="{0D085CEF-9053-466C-8848-84D2AE2E8C92}" dt="2023-07-03T12:05:26.352" v="1182" actId="1035"/>
          <ac:spMkLst>
            <pc:docMk/>
            <pc:sldMk cId="3688871907" sldId="600"/>
            <ac:spMk id="189" creationId="{00000000-0000-0000-0000-000000000000}"/>
          </ac:spMkLst>
        </pc:spChg>
        <pc:spChg chg="mod">
          <ac:chgData name="Charles Knight" userId="446381d08c42326f" providerId="LiveId" clId="{0D085CEF-9053-466C-8848-84D2AE2E8C92}" dt="2023-07-03T12:05:26.352" v="1182" actId="1035"/>
          <ac:spMkLst>
            <pc:docMk/>
            <pc:sldMk cId="3688871907" sldId="600"/>
            <ac:spMk id="190" creationId="{00000000-0000-0000-0000-000000000000}"/>
          </ac:spMkLst>
        </pc:spChg>
        <pc:spChg chg="mod">
          <ac:chgData name="Charles Knight" userId="446381d08c42326f" providerId="LiveId" clId="{0D085CEF-9053-466C-8848-84D2AE2E8C92}" dt="2023-07-03T12:05:26.352" v="1182" actId="1035"/>
          <ac:spMkLst>
            <pc:docMk/>
            <pc:sldMk cId="3688871907" sldId="600"/>
            <ac:spMk id="191" creationId="{00000000-0000-0000-0000-000000000000}"/>
          </ac:spMkLst>
        </pc:spChg>
        <pc:spChg chg="mod">
          <ac:chgData name="Charles Knight" userId="446381d08c42326f" providerId="LiveId" clId="{0D085CEF-9053-466C-8848-84D2AE2E8C92}" dt="2023-07-03T12:05:26.352" v="1182" actId="1035"/>
          <ac:spMkLst>
            <pc:docMk/>
            <pc:sldMk cId="3688871907" sldId="600"/>
            <ac:spMk id="192" creationId="{00000000-0000-0000-0000-000000000000}"/>
          </ac:spMkLst>
        </pc:spChg>
        <pc:spChg chg="mod">
          <ac:chgData name="Charles Knight" userId="446381d08c42326f" providerId="LiveId" clId="{0D085CEF-9053-466C-8848-84D2AE2E8C92}" dt="2023-07-03T12:05:26.352" v="1182" actId="1035"/>
          <ac:spMkLst>
            <pc:docMk/>
            <pc:sldMk cId="3688871907" sldId="600"/>
            <ac:spMk id="193" creationId="{00000000-0000-0000-0000-000000000000}"/>
          </ac:spMkLst>
        </pc:spChg>
        <pc:spChg chg="mod">
          <ac:chgData name="Charles Knight" userId="446381d08c42326f" providerId="LiveId" clId="{0D085CEF-9053-466C-8848-84D2AE2E8C92}" dt="2023-07-03T12:05:26.352" v="1182" actId="1035"/>
          <ac:spMkLst>
            <pc:docMk/>
            <pc:sldMk cId="3688871907" sldId="600"/>
            <ac:spMk id="195" creationId="{00000000-0000-0000-0000-000000000000}"/>
          </ac:spMkLst>
        </pc:spChg>
        <pc:spChg chg="mod">
          <ac:chgData name="Charles Knight" userId="446381d08c42326f" providerId="LiveId" clId="{0D085CEF-9053-466C-8848-84D2AE2E8C92}" dt="2023-07-03T12:05:26.352" v="1182" actId="1035"/>
          <ac:spMkLst>
            <pc:docMk/>
            <pc:sldMk cId="3688871907" sldId="600"/>
            <ac:spMk id="196" creationId="{00000000-0000-0000-0000-000000000000}"/>
          </ac:spMkLst>
        </pc:spChg>
        <pc:spChg chg="mod">
          <ac:chgData name="Charles Knight" userId="446381d08c42326f" providerId="LiveId" clId="{0D085CEF-9053-466C-8848-84D2AE2E8C92}" dt="2023-07-03T12:05:26.352" v="1182" actId="1035"/>
          <ac:spMkLst>
            <pc:docMk/>
            <pc:sldMk cId="3688871907" sldId="600"/>
            <ac:spMk id="198" creationId="{00000000-0000-0000-0000-000000000000}"/>
          </ac:spMkLst>
        </pc:spChg>
        <pc:spChg chg="mod">
          <ac:chgData name="Charles Knight" userId="446381d08c42326f" providerId="LiveId" clId="{0D085CEF-9053-466C-8848-84D2AE2E8C92}" dt="2023-07-03T12:05:26.352" v="1182" actId="1035"/>
          <ac:spMkLst>
            <pc:docMk/>
            <pc:sldMk cId="3688871907" sldId="600"/>
            <ac:spMk id="201" creationId="{00000000-0000-0000-0000-000000000000}"/>
          </ac:spMkLst>
        </pc:spChg>
        <pc:spChg chg="mod">
          <ac:chgData name="Charles Knight" userId="446381d08c42326f" providerId="LiveId" clId="{0D085CEF-9053-466C-8848-84D2AE2E8C92}" dt="2023-07-03T12:05:26.352" v="1182" actId="1035"/>
          <ac:spMkLst>
            <pc:docMk/>
            <pc:sldMk cId="3688871907" sldId="600"/>
            <ac:spMk id="202" creationId="{00000000-0000-0000-0000-000000000000}"/>
          </ac:spMkLst>
        </pc:spChg>
        <pc:spChg chg="mod">
          <ac:chgData name="Charles Knight" userId="446381d08c42326f" providerId="LiveId" clId="{0D085CEF-9053-466C-8848-84D2AE2E8C92}" dt="2023-07-03T12:05:26.352" v="1182" actId="1035"/>
          <ac:spMkLst>
            <pc:docMk/>
            <pc:sldMk cId="3688871907" sldId="600"/>
            <ac:spMk id="203" creationId="{00000000-0000-0000-0000-000000000000}"/>
          </ac:spMkLst>
        </pc:spChg>
        <pc:spChg chg="mod">
          <ac:chgData name="Charles Knight" userId="446381d08c42326f" providerId="LiveId" clId="{0D085CEF-9053-466C-8848-84D2AE2E8C92}" dt="2023-07-03T12:05:26.352" v="1182" actId="1035"/>
          <ac:spMkLst>
            <pc:docMk/>
            <pc:sldMk cId="3688871907" sldId="600"/>
            <ac:spMk id="204" creationId="{00000000-0000-0000-0000-000000000000}"/>
          </ac:spMkLst>
        </pc:spChg>
        <pc:spChg chg="mod">
          <ac:chgData name="Charles Knight" userId="446381d08c42326f" providerId="LiveId" clId="{0D085CEF-9053-466C-8848-84D2AE2E8C92}" dt="2023-07-03T12:05:26.352" v="1182" actId="1035"/>
          <ac:spMkLst>
            <pc:docMk/>
            <pc:sldMk cId="3688871907" sldId="600"/>
            <ac:spMk id="205" creationId="{00000000-0000-0000-0000-000000000000}"/>
          </ac:spMkLst>
        </pc:spChg>
        <pc:spChg chg="mod">
          <ac:chgData name="Charles Knight" userId="446381d08c42326f" providerId="LiveId" clId="{0D085CEF-9053-466C-8848-84D2AE2E8C92}" dt="2023-07-03T12:05:26.352" v="1182" actId="1035"/>
          <ac:spMkLst>
            <pc:docMk/>
            <pc:sldMk cId="3688871907" sldId="600"/>
            <ac:spMk id="207" creationId="{00000000-0000-0000-0000-000000000000}"/>
          </ac:spMkLst>
        </pc:spChg>
        <pc:spChg chg="mod">
          <ac:chgData name="Charles Knight" userId="446381d08c42326f" providerId="LiveId" clId="{0D085CEF-9053-466C-8848-84D2AE2E8C92}" dt="2023-07-03T12:05:26.352" v="1182" actId="1035"/>
          <ac:spMkLst>
            <pc:docMk/>
            <pc:sldMk cId="3688871907" sldId="600"/>
            <ac:spMk id="209" creationId="{00000000-0000-0000-0000-000000000000}"/>
          </ac:spMkLst>
        </pc:spChg>
        <pc:spChg chg="mod">
          <ac:chgData name="Charles Knight" userId="446381d08c42326f" providerId="LiveId" clId="{0D085CEF-9053-466C-8848-84D2AE2E8C92}" dt="2023-07-03T12:05:26.352" v="1182" actId="1035"/>
          <ac:spMkLst>
            <pc:docMk/>
            <pc:sldMk cId="3688871907" sldId="600"/>
            <ac:spMk id="210" creationId="{00000000-0000-0000-0000-000000000000}"/>
          </ac:spMkLst>
        </pc:spChg>
        <pc:spChg chg="mod">
          <ac:chgData name="Charles Knight" userId="446381d08c42326f" providerId="LiveId" clId="{0D085CEF-9053-466C-8848-84D2AE2E8C92}" dt="2023-07-03T12:05:26.352" v="1182" actId="1035"/>
          <ac:spMkLst>
            <pc:docMk/>
            <pc:sldMk cId="3688871907" sldId="600"/>
            <ac:spMk id="211" creationId="{00000000-0000-0000-0000-000000000000}"/>
          </ac:spMkLst>
        </pc:spChg>
        <pc:spChg chg="mod">
          <ac:chgData name="Charles Knight" userId="446381d08c42326f" providerId="LiveId" clId="{0D085CEF-9053-466C-8848-84D2AE2E8C92}" dt="2023-07-03T12:05:26.352" v="1182" actId="1035"/>
          <ac:spMkLst>
            <pc:docMk/>
            <pc:sldMk cId="3688871907" sldId="600"/>
            <ac:spMk id="212" creationId="{00000000-0000-0000-0000-000000000000}"/>
          </ac:spMkLst>
        </pc:spChg>
        <pc:spChg chg="mod">
          <ac:chgData name="Charles Knight" userId="446381d08c42326f" providerId="LiveId" clId="{0D085CEF-9053-466C-8848-84D2AE2E8C92}" dt="2023-07-03T12:05:26.352" v="1182" actId="1035"/>
          <ac:spMkLst>
            <pc:docMk/>
            <pc:sldMk cId="3688871907" sldId="600"/>
            <ac:spMk id="219" creationId="{00000000-0000-0000-0000-000000000000}"/>
          </ac:spMkLst>
        </pc:spChg>
        <pc:spChg chg="mod">
          <ac:chgData name="Charles Knight" userId="446381d08c42326f" providerId="LiveId" clId="{0D085CEF-9053-466C-8848-84D2AE2E8C92}" dt="2023-07-03T12:05:26.352" v="1182" actId="1035"/>
          <ac:spMkLst>
            <pc:docMk/>
            <pc:sldMk cId="3688871907" sldId="600"/>
            <ac:spMk id="226" creationId="{00000000-0000-0000-0000-000000000000}"/>
          </ac:spMkLst>
        </pc:spChg>
        <pc:spChg chg="mod">
          <ac:chgData name="Charles Knight" userId="446381d08c42326f" providerId="LiveId" clId="{0D085CEF-9053-466C-8848-84D2AE2E8C92}" dt="2023-07-03T12:05:26.352" v="1182" actId="1035"/>
          <ac:spMkLst>
            <pc:docMk/>
            <pc:sldMk cId="3688871907" sldId="600"/>
            <ac:spMk id="227" creationId="{00000000-0000-0000-0000-000000000000}"/>
          </ac:spMkLst>
        </pc:spChg>
        <pc:spChg chg="mod">
          <ac:chgData name="Charles Knight" userId="446381d08c42326f" providerId="LiveId" clId="{0D085CEF-9053-466C-8848-84D2AE2E8C92}" dt="2023-07-03T12:05:26.352" v="1182" actId="1035"/>
          <ac:spMkLst>
            <pc:docMk/>
            <pc:sldMk cId="3688871907" sldId="600"/>
            <ac:spMk id="248" creationId="{00000000-0000-0000-0000-000000000000}"/>
          </ac:spMkLst>
        </pc:spChg>
        <pc:spChg chg="mod">
          <ac:chgData name="Charles Knight" userId="446381d08c42326f" providerId="LiveId" clId="{0D085CEF-9053-466C-8848-84D2AE2E8C92}" dt="2023-07-03T12:05:26.352" v="1182" actId="1035"/>
          <ac:spMkLst>
            <pc:docMk/>
            <pc:sldMk cId="3688871907" sldId="600"/>
            <ac:spMk id="249" creationId="{00000000-0000-0000-0000-000000000000}"/>
          </ac:spMkLst>
        </pc:spChg>
        <pc:spChg chg="mod">
          <ac:chgData name="Charles Knight" userId="446381d08c42326f" providerId="LiveId" clId="{0D085CEF-9053-466C-8848-84D2AE2E8C92}" dt="2023-07-03T12:05:26.352" v="1182" actId="1035"/>
          <ac:spMkLst>
            <pc:docMk/>
            <pc:sldMk cId="3688871907" sldId="600"/>
            <ac:spMk id="250" creationId="{00000000-0000-0000-0000-000000000000}"/>
          </ac:spMkLst>
        </pc:spChg>
        <pc:spChg chg="mod">
          <ac:chgData name="Charles Knight" userId="446381d08c42326f" providerId="LiveId" clId="{0D085CEF-9053-466C-8848-84D2AE2E8C92}" dt="2023-07-03T12:05:26.352" v="1182" actId="1035"/>
          <ac:spMkLst>
            <pc:docMk/>
            <pc:sldMk cId="3688871907" sldId="600"/>
            <ac:spMk id="251" creationId="{00000000-0000-0000-0000-000000000000}"/>
          </ac:spMkLst>
        </pc:spChg>
        <pc:spChg chg="mod">
          <ac:chgData name="Charles Knight" userId="446381d08c42326f" providerId="LiveId" clId="{0D085CEF-9053-466C-8848-84D2AE2E8C92}" dt="2023-07-03T12:05:26.352" v="1182" actId="1035"/>
          <ac:spMkLst>
            <pc:docMk/>
            <pc:sldMk cId="3688871907" sldId="600"/>
            <ac:spMk id="252" creationId="{00000000-0000-0000-0000-000000000000}"/>
          </ac:spMkLst>
        </pc:spChg>
        <pc:spChg chg="mod">
          <ac:chgData name="Charles Knight" userId="446381d08c42326f" providerId="LiveId" clId="{0D085CEF-9053-466C-8848-84D2AE2E8C92}" dt="2023-07-03T12:05:26.352" v="1182" actId="1035"/>
          <ac:spMkLst>
            <pc:docMk/>
            <pc:sldMk cId="3688871907" sldId="600"/>
            <ac:spMk id="253" creationId="{00000000-0000-0000-0000-000000000000}"/>
          </ac:spMkLst>
        </pc:spChg>
        <pc:spChg chg="mod">
          <ac:chgData name="Charles Knight" userId="446381d08c42326f" providerId="LiveId" clId="{0D085CEF-9053-466C-8848-84D2AE2E8C92}" dt="2023-07-03T12:05:26.352" v="1182" actId="1035"/>
          <ac:spMkLst>
            <pc:docMk/>
            <pc:sldMk cId="3688871907" sldId="600"/>
            <ac:spMk id="254" creationId="{00000000-0000-0000-0000-000000000000}"/>
          </ac:spMkLst>
        </pc:spChg>
        <pc:spChg chg="mod">
          <ac:chgData name="Charles Knight" userId="446381d08c42326f" providerId="LiveId" clId="{0D085CEF-9053-466C-8848-84D2AE2E8C92}" dt="2023-07-03T12:05:26.352" v="1182" actId="1035"/>
          <ac:spMkLst>
            <pc:docMk/>
            <pc:sldMk cId="3688871907" sldId="600"/>
            <ac:spMk id="255" creationId="{00000000-0000-0000-0000-000000000000}"/>
          </ac:spMkLst>
        </pc:spChg>
        <pc:spChg chg="mod">
          <ac:chgData name="Charles Knight" userId="446381d08c42326f" providerId="LiveId" clId="{0D085CEF-9053-466C-8848-84D2AE2E8C92}" dt="2023-07-03T12:05:26.352" v="1182" actId="1035"/>
          <ac:spMkLst>
            <pc:docMk/>
            <pc:sldMk cId="3688871907" sldId="600"/>
            <ac:spMk id="256" creationId="{00000000-0000-0000-0000-000000000000}"/>
          </ac:spMkLst>
        </pc:spChg>
        <pc:spChg chg="mod">
          <ac:chgData name="Charles Knight" userId="446381d08c42326f" providerId="LiveId" clId="{0D085CEF-9053-466C-8848-84D2AE2E8C92}" dt="2023-07-03T12:05:26.352" v="1182" actId="1035"/>
          <ac:spMkLst>
            <pc:docMk/>
            <pc:sldMk cId="3688871907" sldId="600"/>
            <ac:spMk id="257" creationId="{00000000-0000-0000-0000-000000000000}"/>
          </ac:spMkLst>
        </pc:spChg>
        <pc:spChg chg="mod">
          <ac:chgData name="Charles Knight" userId="446381d08c42326f" providerId="LiveId" clId="{0D085CEF-9053-466C-8848-84D2AE2E8C92}" dt="2023-07-03T12:05:26.352" v="1182" actId="1035"/>
          <ac:spMkLst>
            <pc:docMk/>
            <pc:sldMk cId="3688871907" sldId="600"/>
            <ac:spMk id="258" creationId="{00000000-0000-0000-0000-000000000000}"/>
          </ac:spMkLst>
        </pc:spChg>
        <pc:spChg chg="mod">
          <ac:chgData name="Charles Knight" userId="446381d08c42326f" providerId="LiveId" clId="{0D085CEF-9053-466C-8848-84D2AE2E8C92}" dt="2023-07-03T12:05:26.352" v="1182" actId="1035"/>
          <ac:spMkLst>
            <pc:docMk/>
            <pc:sldMk cId="3688871907" sldId="600"/>
            <ac:spMk id="259" creationId="{00000000-0000-0000-0000-000000000000}"/>
          </ac:spMkLst>
        </pc:spChg>
        <pc:spChg chg="del">
          <ac:chgData name="Charles Knight" userId="446381d08c42326f" providerId="LiveId" clId="{0D085CEF-9053-466C-8848-84D2AE2E8C92}" dt="2023-07-03T12:05:12.656" v="1159" actId="478"/>
          <ac:spMkLst>
            <pc:docMk/>
            <pc:sldMk cId="3688871907" sldId="600"/>
            <ac:spMk id="265" creationId="{00000000-0000-0000-0000-000000000000}"/>
          </ac:spMkLst>
        </pc:spChg>
        <pc:spChg chg="mod">
          <ac:chgData name="Charles Knight" userId="446381d08c42326f" providerId="LiveId" clId="{0D085CEF-9053-466C-8848-84D2AE2E8C92}" dt="2023-07-03T12:05:26.352" v="1182" actId="1035"/>
          <ac:spMkLst>
            <pc:docMk/>
            <pc:sldMk cId="3688871907" sldId="600"/>
            <ac:spMk id="266" creationId="{00000000-0000-0000-0000-000000000000}"/>
          </ac:spMkLst>
        </pc:spChg>
        <pc:spChg chg="mod">
          <ac:chgData name="Charles Knight" userId="446381d08c42326f" providerId="LiveId" clId="{0D085CEF-9053-466C-8848-84D2AE2E8C92}" dt="2023-07-03T12:05:26.352" v="1182" actId="1035"/>
          <ac:spMkLst>
            <pc:docMk/>
            <pc:sldMk cId="3688871907" sldId="600"/>
            <ac:spMk id="275" creationId="{00000000-0000-0000-0000-000000000000}"/>
          </ac:spMkLst>
        </pc:spChg>
        <pc:spChg chg="mod">
          <ac:chgData name="Charles Knight" userId="446381d08c42326f" providerId="LiveId" clId="{0D085CEF-9053-466C-8848-84D2AE2E8C92}" dt="2023-07-03T12:05:26.352" v="1182" actId="1035"/>
          <ac:spMkLst>
            <pc:docMk/>
            <pc:sldMk cId="3688871907" sldId="600"/>
            <ac:spMk id="276" creationId="{00000000-0000-0000-0000-000000000000}"/>
          </ac:spMkLst>
        </pc:spChg>
        <pc:spChg chg="mod">
          <ac:chgData name="Charles Knight" userId="446381d08c42326f" providerId="LiveId" clId="{0D085CEF-9053-466C-8848-84D2AE2E8C92}" dt="2023-07-03T12:05:26.352" v="1182" actId="1035"/>
          <ac:spMkLst>
            <pc:docMk/>
            <pc:sldMk cId="3688871907" sldId="600"/>
            <ac:spMk id="287" creationId="{00000000-0000-0000-0000-000000000000}"/>
          </ac:spMkLst>
        </pc:spChg>
        <pc:spChg chg="mod">
          <ac:chgData name="Charles Knight" userId="446381d08c42326f" providerId="LiveId" clId="{0D085CEF-9053-466C-8848-84D2AE2E8C92}" dt="2023-07-03T12:05:26.352" v="1182" actId="1035"/>
          <ac:spMkLst>
            <pc:docMk/>
            <pc:sldMk cId="3688871907" sldId="600"/>
            <ac:spMk id="288" creationId="{00000000-0000-0000-0000-000000000000}"/>
          </ac:spMkLst>
        </pc:spChg>
        <pc:spChg chg="mod">
          <ac:chgData name="Charles Knight" userId="446381d08c42326f" providerId="LiveId" clId="{0D085CEF-9053-466C-8848-84D2AE2E8C92}" dt="2023-07-03T12:05:26.352" v="1182" actId="1035"/>
          <ac:spMkLst>
            <pc:docMk/>
            <pc:sldMk cId="3688871907" sldId="600"/>
            <ac:spMk id="289" creationId="{00000000-0000-0000-0000-000000000000}"/>
          </ac:spMkLst>
        </pc:spChg>
        <pc:spChg chg="mod">
          <ac:chgData name="Charles Knight" userId="446381d08c42326f" providerId="LiveId" clId="{0D085CEF-9053-466C-8848-84D2AE2E8C92}" dt="2023-07-03T12:05:26.352" v="1182" actId="1035"/>
          <ac:spMkLst>
            <pc:docMk/>
            <pc:sldMk cId="3688871907" sldId="600"/>
            <ac:spMk id="291" creationId="{00000000-0000-0000-0000-000000000000}"/>
          </ac:spMkLst>
        </pc:spChg>
        <pc:spChg chg="mod">
          <ac:chgData name="Charles Knight" userId="446381d08c42326f" providerId="LiveId" clId="{0D085CEF-9053-466C-8848-84D2AE2E8C92}" dt="2023-07-03T12:05:26.352" v="1182" actId="1035"/>
          <ac:spMkLst>
            <pc:docMk/>
            <pc:sldMk cId="3688871907" sldId="600"/>
            <ac:spMk id="292" creationId="{00000000-0000-0000-0000-000000000000}"/>
          </ac:spMkLst>
        </pc:spChg>
        <pc:spChg chg="mod">
          <ac:chgData name="Charles Knight" userId="446381d08c42326f" providerId="LiveId" clId="{0D085CEF-9053-466C-8848-84D2AE2E8C92}" dt="2023-07-03T12:05:26.352" v="1182" actId="1035"/>
          <ac:spMkLst>
            <pc:docMk/>
            <pc:sldMk cId="3688871907" sldId="600"/>
            <ac:spMk id="293" creationId="{00000000-0000-0000-0000-000000000000}"/>
          </ac:spMkLst>
        </pc:spChg>
        <pc:spChg chg="mod">
          <ac:chgData name="Charles Knight" userId="446381d08c42326f" providerId="LiveId" clId="{0D085CEF-9053-466C-8848-84D2AE2E8C92}" dt="2023-07-03T12:05:26.352" v="1182" actId="1035"/>
          <ac:spMkLst>
            <pc:docMk/>
            <pc:sldMk cId="3688871907" sldId="600"/>
            <ac:spMk id="296" creationId="{00000000-0000-0000-0000-000000000000}"/>
          </ac:spMkLst>
        </pc:spChg>
        <pc:spChg chg="mod">
          <ac:chgData name="Charles Knight" userId="446381d08c42326f" providerId="LiveId" clId="{0D085CEF-9053-466C-8848-84D2AE2E8C92}" dt="2023-07-03T12:05:26.352" v="1182" actId="1035"/>
          <ac:spMkLst>
            <pc:docMk/>
            <pc:sldMk cId="3688871907" sldId="600"/>
            <ac:spMk id="303" creationId="{00000000-0000-0000-0000-000000000000}"/>
          </ac:spMkLst>
        </pc:spChg>
        <pc:spChg chg="mod">
          <ac:chgData name="Charles Knight" userId="446381d08c42326f" providerId="LiveId" clId="{0D085CEF-9053-466C-8848-84D2AE2E8C92}" dt="2023-07-03T12:05:26.352" v="1182" actId="1035"/>
          <ac:spMkLst>
            <pc:docMk/>
            <pc:sldMk cId="3688871907" sldId="600"/>
            <ac:spMk id="304" creationId="{00000000-0000-0000-0000-000000000000}"/>
          </ac:spMkLst>
        </pc:spChg>
        <pc:spChg chg="mod">
          <ac:chgData name="Charles Knight" userId="446381d08c42326f" providerId="LiveId" clId="{0D085CEF-9053-466C-8848-84D2AE2E8C92}" dt="2023-07-03T12:05:26.352" v="1182" actId="1035"/>
          <ac:spMkLst>
            <pc:docMk/>
            <pc:sldMk cId="3688871907" sldId="600"/>
            <ac:spMk id="305" creationId="{00000000-0000-0000-0000-000000000000}"/>
          </ac:spMkLst>
        </pc:spChg>
        <pc:spChg chg="mod">
          <ac:chgData name="Charles Knight" userId="446381d08c42326f" providerId="LiveId" clId="{0D085CEF-9053-466C-8848-84D2AE2E8C92}" dt="2023-07-03T12:05:26.352" v="1182" actId="1035"/>
          <ac:spMkLst>
            <pc:docMk/>
            <pc:sldMk cId="3688871907" sldId="600"/>
            <ac:spMk id="308" creationId="{00000000-0000-0000-0000-000000000000}"/>
          </ac:spMkLst>
        </pc:spChg>
        <pc:spChg chg="mod">
          <ac:chgData name="Charles Knight" userId="446381d08c42326f" providerId="LiveId" clId="{0D085CEF-9053-466C-8848-84D2AE2E8C92}" dt="2023-07-03T12:05:26.352" v="1182" actId="1035"/>
          <ac:spMkLst>
            <pc:docMk/>
            <pc:sldMk cId="3688871907" sldId="600"/>
            <ac:spMk id="309" creationId="{00000000-0000-0000-0000-000000000000}"/>
          </ac:spMkLst>
        </pc:spChg>
        <pc:spChg chg="mod">
          <ac:chgData name="Charles Knight" userId="446381d08c42326f" providerId="LiveId" clId="{0D085CEF-9053-466C-8848-84D2AE2E8C92}" dt="2023-07-03T12:05:26.352" v="1182" actId="1035"/>
          <ac:spMkLst>
            <pc:docMk/>
            <pc:sldMk cId="3688871907" sldId="600"/>
            <ac:spMk id="310" creationId="{00000000-0000-0000-0000-000000000000}"/>
          </ac:spMkLst>
        </pc:spChg>
        <pc:spChg chg="mod">
          <ac:chgData name="Charles Knight" userId="446381d08c42326f" providerId="LiveId" clId="{0D085CEF-9053-466C-8848-84D2AE2E8C92}" dt="2023-07-03T12:05:26.352" v="1182" actId="1035"/>
          <ac:spMkLst>
            <pc:docMk/>
            <pc:sldMk cId="3688871907" sldId="600"/>
            <ac:spMk id="311" creationId="{00000000-0000-0000-0000-000000000000}"/>
          </ac:spMkLst>
        </pc:spChg>
        <pc:spChg chg="mod">
          <ac:chgData name="Charles Knight" userId="446381d08c42326f" providerId="LiveId" clId="{0D085CEF-9053-466C-8848-84D2AE2E8C92}" dt="2023-07-03T12:05:26.352" v="1182" actId="1035"/>
          <ac:spMkLst>
            <pc:docMk/>
            <pc:sldMk cId="3688871907" sldId="600"/>
            <ac:spMk id="318" creationId="{00000000-0000-0000-0000-000000000000}"/>
          </ac:spMkLst>
        </pc:spChg>
        <pc:spChg chg="mod">
          <ac:chgData name="Charles Knight" userId="446381d08c42326f" providerId="LiveId" clId="{0D085CEF-9053-466C-8848-84D2AE2E8C92}" dt="2023-07-03T12:05:26.352" v="1182" actId="1035"/>
          <ac:spMkLst>
            <pc:docMk/>
            <pc:sldMk cId="3688871907" sldId="600"/>
            <ac:spMk id="319" creationId="{00000000-0000-0000-0000-000000000000}"/>
          </ac:spMkLst>
        </pc:spChg>
        <pc:spChg chg="mod">
          <ac:chgData name="Charles Knight" userId="446381d08c42326f" providerId="LiveId" clId="{0D085CEF-9053-466C-8848-84D2AE2E8C92}" dt="2023-07-03T12:05:26.352" v="1182" actId="1035"/>
          <ac:spMkLst>
            <pc:docMk/>
            <pc:sldMk cId="3688871907" sldId="600"/>
            <ac:spMk id="320" creationId="{00000000-0000-0000-0000-000000000000}"/>
          </ac:spMkLst>
        </pc:spChg>
        <pc:spChg chg="mod">
          <ac:chgData name="Charles Knight" userId="446381d08c42326f" providerId="LiveId" clId="{0D085CEF-9053-466C-8848-84D2AE2E8C92}" dt="2023-07-03T12:05:26.352" v="1182" actId="1035"/>
          <ac:spMkLst>
            <pc:docMk/>
            <pc:sldMk cId="3688871907" sldId="600"/>
            <ac:spMk id="321" creationId="{00000000-0000-0000-0000-000000000000}"/>
          </ac:spMkLst>
        </pc:spChg>
        <pc:spChg chg="mod">
          <ac:chgData name="Charles Knight" userId="446381d08c42326f" providerId="LiveId" clId="{0D085CEF-9053-466C-8848-84D2AE2E8C92}" dt="2023-07-03T12:05:26.352" v="1182" actId="1035"/>
          <ac:spMkLst>
            <pc:docMk/>
            <pc:sldMk cId="3688871907" sldId="600"/>
            <ac:spMk id="322" creationId="{00000000-0000-0000-0000-000000000000}"/>
          </ac:spMkLst>
        </pc:spChg>
        <pc:spChg chg="mod">
          <ac:chgData name="Charles Knight" userId="446381d08c42326f" providerId="LiveId" clId="{0D085CEF-9053-466C-8848-84D2AE2E8C92}" dt="2023-07-03T12:05:26.352" v="1182" actId="1035"/>
          <ac:spMkLst>
            <pc:docMk/>
            <pc:sldMk cId="3688871907" sldId="600"/>
            <ac:spMk id="323" creationId="{00000000-0000-0000-0000-000000000000}"/>
          </ac:spMkLst>
        </pc:spChg>
        <pc:spChg chg="mod">
          <ac:chgData name="Charles Knight" userId="446381d08c42326f" providerId="LiveId" clId="{0D085CEF-9053-466C-8848-84D2AE2E8C92}" dt="2023-07-03T12:05:26.352" v="1182" actId="1035"/>
          <ac:spMkLst>
            <pc:docMk/>
            <pc:sldMk cId="3688871907" sldId="600"/>
            <ac:spMk id="324" creationId="{00000000-0000-0000-0000-000000000000}"/>
          </ac:spMkLst>
        </pc:spChg>
        <pc:spChg chg="mod">
          <ac:chgData name="Charles Knight" userId="446381d08c42326f" providerId="LiveId" clId="{0D085CEF-9053-466C-8848-84D2AE2E8C92}" dt="2023-07-03T12:05:26.352" v="1182" actId="1035"/>
          <ac:spMkLst>
            <pc:docMk/>
            <pc:sldMk cId="3688871907" sldId="600"/>
            <ac:spMk id="331" creationId="{00000000-0000-0000-0000-000000000000}"/>
          </ac:spMkLst>
        </pc:spChg>
        <pc:spChg chg="mod">
          <ac:chgData name="Charles Knight" userId="446381d08c42326f" providerId="LiveId" clId="{0D085CEF-9053-466C-8848-84D2AE2E8C92}" dt="2023-07-03T12:05:26.352" v="1182" actId="1035"/>
          <ac:spMkLst>
            <pc:docMk/>
            <pc:sldMk cId="3688871907" sldId="600"/>
            <ac:spMk id="332" creationId="{00000000-0000-0000-0000-000000000000}"/>
          </ac:spMkLst>
        </pc:spChg>
        <pc:spChg chg="mod">
          <ac:chgData name="Charles Knight" userId="446381d08c42326f" providerId="LiveId" clId="{0D085CEF-9053-466C-8848-84D2AE2E8C92}" dt="2023-07-03T12:05:26.352" v="1182" actId="1035"/>
          <ac:spMkLst>
            <pc:docMk/>
            <pc:sldMk cId="3688871907" sldId="600"/>
            <ac:spMk id="333" creationId="{00000000-0000-0000-0000-000000000000}"/>
          </ac:spMkLst>
        </pc:spChg>
        <pc:spChg chg="mod">
          <ac:chgData name="Charles Knight" userId="446381d08c42326f" providerId="LiveId" clId="{0D085CEF-9053-466C-8848-84D2AE2E8C92}" dt="2023-07-03T12:05:26.352" v="1182" actId="1035"/>
          <ac:spMkLst>
            <pc:docMk/>
            <pc:sldMk cId="3688871907" sldId="600"/>
            <ac:spMk id="334" creationId="{00000000-0000-0000-0000-000000000000}"/>
          </ac:spMkLst>
        </pc:spChg>
        <pc:spChg chg="mod">
          <ac:chgData name="Charles Knight" userId="446381d08c42326f" providerId="LiveId" clId="{0D085CEF-9053-466C-8848-84D2AE2E8C92}" dt="2023-07-03T12:05:26.352" v="1182" actId="1035"/>
          <ac:spMkLst>
            <pc:docMk/>
            <pc:sldMk cId="3688871907" sldId="600"/>
            <ac:spMk id="335" creationId="{00000000-0000-0000-0000-000000000000}"/>
          </ac:spMkLst>
        </pc:spChg>
        <pc:spChg chg="mod">
          <ac:chgData name="Charles Knight" userId="446381d08c42326f" providerId="LiveId" clId="{0D085CEF-9053-466C-8848-84D2AE2E8C92}" dt="2023-07-03T12:05:26.352" v="1182" actId="1035"/>
          <ac:spMkLst>
            <pc:docMk/>
            <pc:sldMk cId="3688871907" sldId="600"/>
            <ac:spMk id="336" creationId="{00000000-0000-0000-0000-000000000000}"/>
          </ac:spMkLst>
        </pc:spChg>
        <pc:spChg chg="mod">
          <ac:chgData name="Charles Knight" userId="446381d08c42326f" providerId="LiveId" clId="{0D085CEF-9053-466C-8848-84D2AE2E8C92}" dt="2023-07-03T12:05:26.352" v="1182" actId="1035"/>
          <ac:spMkLst>
            <pc:docMk/>
            <pc:sldMk cId="3688871907" sldId="600"/>
            <ac:spMk id="342" creationId="{00000000-0000-0000-0000-000000000000}"/>
          </ac:spMkLst>
        </pc:spChg>
        <pc:spChg chg="mod">
          <ac:chgData name="Charles Knight" userId="446381d08c42326f" providerId="LiveId" clId="{0D085CEF-9053-466C-8848-84D2AE2E8C92}" dt="2023-07-03T12:05:26.352" v="1182" actId="1035"/>
          <ac:spMkLst>
            <pc:docMk/>
            <pc:sldMk cId="3688871907" sldId="600"/>
            <ac:spMk id="343" creationId="{00000000-0000-0000-0000-000000000000}"/>
          </ac:spMkLst>
        </pc:spChg>
        <pc:spChg chg="mod">
          <ac:chgData name="Charles Knight" userId="446381d08c42326f" providerId="LiveId" clId="{0D085CEF-9053-466C-8848-84D2AE2E8C92}" dt="2023-07-03T12:05:26.352" v="1182" actId="1035"/>
          <ac:spMkLst>
            <pc:docMk/>
            <pc:sldMk cId="3688871907" sldId="600"/>
            <ac:spMk id="344" creationId="{00000000-0000-0000-0000-000000000000}"/>
          </ac:spMkLst>
        </pc:spChg>
        <pc:spChg chg="mod">
          <ac:chgData name="Charles Knight" userId="446381d08c42326f" providerId="LiveId" clId="{0D085CEF-9053-466C-8848-84D2AE2E8C92}" dt="2023-07-03T12:05:26.352" v="1182" actId="1035"/>
          <ac:spMkLst>
            <pc:docMk/>
            <pc:sldMk cId="3688871907" sldId="600"/>
            <ac:spMk id="345" creationId="{00000000-0000-0000-0000-000000000000}"/>
          </ac:spMkLst>
        </pc:spChg>
        <pc:spChg chg="mod">
          <ac:chgData name="Charles Knight" userId="446381d08c42326f" providerId="LiveId" clId="{0D085CEF-9053-466C-8848-84D2AE2E8C92}" dt="2023-07-03T12:05:26.352" v="1182" actId="1035"/>
          <ac:spMkLst>
            <pc:docMk/>
            <pc:sldMk cId="3688871907" sldId="600"/>
            <ac:spMk id="346" creationId="{00000000-0000-0000-0000-000000000000}"/>
          </ac:spMkLst>
        </pc:spChg>
        <pc:spChg chg="mod">
          <ac:chgData name="Charles Knight" userId="446381d08c42326f" providerId="LiveId" clId="{0D085CEF-9053-466C-8848-84D2AE2E8C92}" dt="2023-07-03T12:05:26.352" v="1182" actId="1035"/>
          <ac:spMkLst>
            <pc:docMk/>
            <pc:sldMk cId="3688871907" sldId="600"/>
            <ac:spMk id="347" creationId="{00000000-0000-0000-0000-000000000000}"/>
          </ac:spMkLst>
        </pc:spChg>
        <pc:spChg chg="mod">
          <ac:chgData name="Charles Knight" userId="446381d08c42326f" providerId="LiveId" clId="{0D085CEF-9053-466C-8848-84D2AE2E8C92}" dt="2023-07-03T12:05:26.352" v="1182" actId="1035"/>
          <ac:spMkLst>
            <pc:docMk/>
            <pc:sldMk cId="3688871907" sldId="600"/>
            <ac:spMk id="348" creationId="{00000000-0000-0000-0000-000000000000}"/>
          </ac:spMkLst>
        </pc:spChg>
        <pc:spChg chg="mod">
          <ac:chgData name="Charles Knight" userId="446381d08c42326f" providerId="LiveId" clId="{0D085CEF-9053-466C-8848-84D2AE2E8C92}" dt="2023-07-03T12:05:26.352" v="1182" actId="1035"/>
          <ac:spMkLst>
            <pc:docMk/>
            <pc:sldMk cId="3688871907" sldId="600"/>
            <ac:spMk id="371" creationId="{00000000-0000-0000-0000-000000000000}"/>
          </ac:spMkLst>
        </pc:spChg>
        <pc:spChg chg="mod">
          <ac:chgData name="Charles Knight" userId="446381d08c42326f" providerId="LiveId" clId="{0D085CEF-9053-466C-8848-84D2AE2E8C92}" dt="2023-07-03T12:05:26.352" v="1182" actId="1035"/>
          <ac:spMkLst>
            <pc:docMk/>
            <pc:sldMk cId="3688871907" sldId="600"/>
            <ac:spMk id="379" creationId="{00000000-0000-0000-0000-000000000000}"/>
          </ac:spMkLst>
        </pc:spChg>
        <pc:spChg chg="mod">
          <ac:chgData name="Charles Knight" userId="446381d08c42326f" providerId="LiveId" clId="{0D085CEF-9053-466C-8848-84D2AE2E8C92}" dt="2023-07-03T12:05:26.352" v="1182" actId="1035"/>
          <ac:spMkLst>
            <pc:docMk/>
            <pc:sldMk cId="3688871907" sldId="600"/>
            <ac:spMk id="392" creationId="{00000000-0000-0000-0000-000000000000}"/>
          </ac:spMkLst>
        </pc:spChg>
        <pc:spChg chg="mod">
          <ac:chgData name="Charles Knight" userId="446381d08c42326f" providerId="LiveId" clId="{0D085CEF-9053-466C-8848-84D2AE2E8C92}" dt="2023-07-03T12:05:26.352" v="1182" actId="1035"/>
          <ac:spMkLst>
            <pc:docMk/>
            <pc:sldMk cId="3688871907" sldId="600"/>
            <ac:spMk id="397" creationId="{00000000-0000-0000-0000-000000000000}"/>
          </ac:spMkLst>
        </pc:spChg>
        <pc:spChg chg="mod">
          <ac:chgData name="Charles Knight" userId="446381d08c42326f" providerId="LiveId" clId="{0D085CEF-9053-466C-8848-84D2AE2E8C92}" dt="2023-07-03T12:05:26.352" v="1182" actId="1035"/>
          <ac:spMkLst>
            <pc:docMk/>
            <pc:sldMk cId="3688871907" sldId="600"/>
            <ac:spMk id="408" creationId="{00000000-0000-0000-0000-000000000000}"/>
          </ac:spMkLst>
        </pc:spChg>
        <pc:spChg chg="mod">
          <ac:chgData name="Charles Knight" userId="446381d08c42326f" providerId="LiveId" clId="{0D085CEF-9053-466C-8848-84D2AE2E8C92}" dt="2023-07-03T12:05:26.352" v="1182" actId="1035"/>
          <ac:spMkLst>
            <pc:docMk/>
            <pc:sldMk cId="3688871907" sldId="600"/>
            <ac:spMk id="413" creationId="{00000000-0000-0000-0000-000000000000}"/>
          </ac:spMkLst>
        </pc:spChg>
        <pc:spChg chg="mod">
          <ac:chgData name="Charles Knight" userId="446381d08c42326f" providerId="LiveId" clId="{0D085CEF-9053-466C-8848-84D2AE2E8C92}" dt="2023-07-03T12:05:26.352" v="1182" actId="1035"/>
          <ac:spMkLst>
            <pc:docMk/>
            <pc:sldMk cId="3688871907" sldId="600"/>
            <ac:spMk id="424" creationId="{00000000-0000-0000-0000-000000000000}"/>
          </ac:spMkLst>
        </pc:spChg>
        <pc:spChg chg="mod">
          <ac:chgData name="Charles Knight" userId="446381d08c42326f" providerId="LiveId" clId="{0D085CEF-9053-466C-8848-84D2AE2E8C92}" dt="2023-07-03T12:05:26.352" v="1182" actId="1035"/>
          <ac:spMkLst>
            <pc:docMk/>
            <pc:sldMk cId="3688871907" sldId="600"/>
            <ac:spMk id="429" creationId="{00000000-0000-0000-0000-000000000000}"/>
          </ac:spMkLst>
        </pc:spChg>
        <pc:spChg chg="mod">
          <ac:chgData name="Charles Knight" userId="446381d08c42326f" providerId="LiveId" clId="{0D085CEF-9053-466C-8848-84D2AE2E8C92}" dt="2023-07-03T12:05:26.352" v="1182" actId="1035"/>
          <ac:spMkLst>
            <pc:docMk/>
            <pc:sldMk cId="3688871907" sldId="600"/>
            <ac:spMk id="459" creationId="{00000000-0000-0000-0000-000000000000}"/>
          </ac:spMkLst>
        </pc:spChg>
        <pc:spChg chg="mod">
          <ac:chgData name="Charles Knight" userId="446381d08c42326f" providerId="LiveId" clId="{0D085CEF-9053-466C-8848-84D2AE2E8C92}" dt="2023-07-03T12:05:26.352" v="1182" actId="1035"/>
          <ac:spMkLst>
            <pc:docMk/>
            <pc:sldMk cId="3688871907" sldId="600"/>
            <ac:spMk id="464" creationId="{00000000-0000-0000-0000-000000000000}"/>
          </ac:spMkLst>
        </pc:spChg>
        <pc:spChg chg="mod">
          <ac:chgData name="Charles Knight" userId="446381d08c42326f" providerId="LiveId" clId="{0D085CEF-9053-466C-8848-84D2AE2E8C92}" dt="2023-07-03T12:05:26.352" v="1182" actId="1035"/>
          <ac:spMkLst>
            <pc:docMk/>
            <pc:sldMk cId="3688871907" sldId="600"/>
            <ac:spMk id="465" creationId="{957765D2-50AF-B047-FD98-B4C171CF80F6}"/>
          </ac:spMkLst>
        </pc:spChg>
        <pc:spChg chg="mod">
          <ac:chgData name="Charles Knight" userId="446381d08c42326f" providerId="LiveId" clId="{0D085CEF-9053-466C-8848-84D2AE2E8C92}" dt="2023-07-03T12:05:26.352" v="1182" actId="1035"/>
          <ac:spMkLst>
            <pc:docMk/>
            <pc:sldMk cId="3688871907" sldId="600"/>
            <ac:spMk id="467" creationId="{9ED3D4F4-6965-947E-58D9-9F0C6AC289DA}"/>
          </ac:spMkLst>
        </pc:spChg>
        <pc:spChg chg="mod">
          <ac:chgData name="Charles Knight" userId="446381d08c42326f" providerId="LiveId" clId="{0D085CEF-9053-466C-8848-84D2AE2E8C92}" dt="2023-07-03T12:05:26.352" v="1182" actId="1035"/>
          <ac:spMkLst>
            <pc:docMk/>
            <pc:sldMk cId="3688871907" sldId="600"/>
            <ac:spMk id="468" creationId="{2FFBBC47-A445-9938-5398-3EDF461B3603}"/>
          </ac:spMkLst>
        </pc:spChg>
        <pc:spChg chg="mod">
          <ac:chgData name="Charles Knight" userId="446381d08c42326f" providerId="LiveId" clId="{0D085CEF-9053-466C-8848-84D2AE2E8C92}" dt="2023-07-03T12:05:26.352" v="1182" actId="1035"/>
          <ac:spMkLst>
            <pc:docMk/>
            <pc:sldMk cId="3688871907" sldId="600"/>
            <ac:spMk id="469" creationId="{410ABFEE-BC83-25D0-D88A-07C58B3624A6}"/>
          </ac:spMkLst>
        </pc:spChg>
        <pc:spChg chg="add mod">
          <ac:chgData name="Charles Knight" userId="446381d08c42326f" providerId="LiveId" clId="{0D085CEF-9053-466C-8848-84D2AE2E8C92}" dt="2023-07-03T12:05:26.352" v="1182" actId="1035"/>
          <ac:spMkLst>
            <pc:docMk/>
            <pc:sldMk cId="3688871907" sldId="600"/>
            <ac:spMk id="477" creationId="{30693324-9287-40C3-6152-DEDB1EE424B0}"/>
          </ac:spMkLst>
        </pc:spChg>
        <pc:spChg chg="add mod">
          <ac:chgData name="Charles Knight" userId="446381d08c42326f" providerId="LiveId" clId="{0D085CEF-9053-466C-8848-84D2AE2E8C92}" dt="2023-07-03T12:05:26.352" v="1182" actId="1035"/>
          <ac:spMkLst>
            <pc:docMk/>
            <pc:sldMk cId="3688871907" sldId="600"/>
            <ac:spMk id="481" creationId="{DBAE76D5-17BD-DDFD-A9EB-7B694EF2BB9C}"/>
          </ac:spMkLst>
        </pc:spChg>
        <pc:spChg chg="mod">
          <ac:chgData name="Charles Knight" userId="446381d08c42326f" providerId="LiveId" clId="{0D085CEF-9053-466C-8848-84D2AE2E8C92}" dt="2023-07-03T12:05:26.352" v="1182" actId="1035"/>
          <ac:spMkLst>
            <pc:docMk/>
            <pc:sldMk cId="3688871907" sldId="600"/>
            <ac:spMk id="487" creationId="{DF99A97B-9208-154B-E742-7027EE5F90A8}"/>
          </ac:spMkLst>
        </pc:spChg>
        <pc:spChg chg="mod">
          <ac:chgData name="Charles Knight" userId="446381d08c42326f" providerId="LiveId" clId="{0D085CEF-9053-466C-8848-84D2AE2E8C92}" dt="2023-07-03T12:05:26.352" v="1182" actId="1035"/>
          <ac:spMkLst>
            <pc:docMk/>
            <pc:sldMk cId="3688871907" sldId="600"/>
            <ac:spMk id="489" creationId="{B680F532-4EDC-AE7B-C96B-BE0773C3DF35}"/>
          </ac:spMkLst>
        </pc:spChg>
        <pc:spChg chg="mod">
          <ac:chgData name="Charles Knight" userId="446381d08c42326f" providerId="LiveId" clId="{0D085CEF-9053-466C-8848-84D2AE2E8C92}" dt="2023-07-03T12:05:26.352" v="1182" actId="1035"/>
          <ac:spMkLst>
            <pc:docMk/>
            <pc:sldMk cId="3688871907" sldId="600"/>
            <ac:spMk id="490" creationId="{6AAF2F29-8F81-BA6E-19C6-7CBD443EE4B6}"/>
          </ac:spMkLst>
        </pc:spChg>
        <pc:spChg chg="mod">
          <ac:chgData name="Charles Knight" userId="446381d08c42326f" providerId="LiveId" clId="{0D085CEF-9053-466C-8848-84D2AE2E8C92}" dt="2023-07-03T12:05:26.352" v="1182" actId="1035"/>
          <ac:spMkLst>
            <pc:docMk/>
            <pc:sldMk cId="3688871907" sldId="600"/>
            <ac:spMk id="491" creationId="{8D81DB8A-52B1-9C90-B9AB-61D94FBC4614}"/>
          </ac:spMkLst>
        </pc:spChg>
        <pc:spChg chg="mod">
          <ac:chgData name="Charles Knight" userId="446381d08c42326f" providerId="LiveId" clId="{0D085CEF-9053-466C-8848-84D2AE2E8C92}" dt="2023-07-03T12:05:26.352" v="1182" actId="1035"/>
          <ac:spMkLst>
            <pc:docMk/>
            <pc:sldMk cId="3688871907" sldId="600"/>
            <ac:spMk id="492" creationId="{9DE4D2C6-06AF-1A89-FAB0-AFB1F0EED604}"/>
          </ac:spMkLst>
        </pc:spChg>
        <pc:spChg chg="mod">
          <ac:chgData name="Charles Knight" userId="446381d08c42326f" providerId="LiveId" clId="{0D085CEF-9053-466C-8848-84D2AE2E8C92}" dt="2023-07-03T12:05:26.352" v="1182" actId="1035"/>
          <ac:spMkLst>
            <pc:docMk/>
            <pc:sldMk cId="3688871907" sldId="600"/>
            <ac:spMk id="493" creationId="{5F18C94B-F1B5-E7F3-3104-DE8F9F580F2A}"/>
          </ac:spMkLst>
        </pc:spChg>
        <pc:spChg chg="add mod">
          <ac:chgData name="Charles Knight" userId="446381d08c42326f" providerId="LiveId" clId="{0D085CEF-9053-466C-8848-84D2AE2E8C92}" dt="2023-07-03T12:05:26.352" v="1182" actId="1035"/>
          <ac:spMkLst>
            <pc:docMk/>
            <pc:sldMk cId="3688871907" sldId="600"/>
            <ac:spMk id="495" creationId="{AE013C1B-9089-620D-3F58-34B576D3CC66}"/>
          </ac:spMkLst>
        </pc:spChg>
        <pc:spChg chg="add mod">
          <ac:chgData name="Charles Knight" userId="446381d08c42326f" providerId="LiveId" clId="{0D085CEF-9053-466C-8848-84D2AE2E8C92}" dt="2023-07-03T12:05:26.352" v="1182" actId="1035"/>
          <ac:spMkLst>
            <pc:docMk/>
            <pc:sldMk cId="3688871907" sldId="600"/>
            <ac:spMk id="496" creationId="{4547E124-7BD2-FEAD-7B7A-9645115B0824}"/>
          </ac:spMkLst>
        </pc:spChg>
        <pc:spChg chg="mod">
          <ac:chgData name="Charles Knight" userId="446381d08c42326f" providerId="LiveId" clId="{0D085CEF-9053-466C-8848-84D2AE2E8C92}" dt="2023-07-03T12:05:26.352" v="1182" actId="1035"/>
          <ac:spMkLst>
            <pc:docMk/>
            <pc:sldMk cId="3688871907" sldId="600"/>
            <ac:spMk id="518" creationId="{00000000-0000-0000-0000-000000000000}"/>
          </ac:spMkLst>
        </pc:spChg>
        <pc:spChg chg="mod">
          <ac:chgData name="Charles Knight" userId="446381d08c42326f" providerId="LiveId" clId="{0D085CEF-9053-466C-8848-84D2AE2E8C92}" dt="2023-07-03T12:05:26.352" v="1182" actId="1035"/>
          <ac:spMkLst>
            <pc:docMk/>
            <pc:sldMk cId="3688871907" sldId="600"/>
            <ac:spMk id="519" creationId="{00000000-0000-0000-0000-000000000000}"/>
          </ac:spMkLst>
        </pc:spChg>
        <pc:spChg chg="mod">
          <ac:chgData name="Charles Knight" userId="446381d08c42326f" providerId="LiveId" clId="{0D085CEF-9053-466C-8848-84D2AE2E8C92}" dt="2023-07-03T12:05:26.352" v="1182" actId="1035"/>
          <ac:spMkLst>
            <pc:docMk/>
            <pc:sldMk cId="3688871907" sldId="600"/>
            <ac:spMk id="520" creationId="{00000000-0000-0000-0000-000000000000}"/>
          </ac:spMkLst>
        </pc:spChg>
        <pc:spChg chg="mod">
          <ac:chgData name="Charles Knight" userId="446381d08c42326f" providerId="LiveId" clId="{0D085CEF-9053-466C-8848-84D2AE2E8C92}" dt="2023-07-03T12:05:26.352" v="1182" actId="1035"/>
          <ac:spMkLst>
            <pc:docMk/>
            <pc:sldMk cId="3688871907" sldId="600"/>
            <ac:spMk id="521" creationId="{00000000-0000-0000-0000-000000000000}"/>
          </ac:spMkLst>
        </pc:spChg>
        <pc:spChg chg="mod">
          <ac:chgData name="Charles Knight" userId="446381d08c42326f" providerId="LiveId" clId="{0D085CEF-9053-466C-8848-84D2AE2E8C92}" dt="2023-07-03T12:05:26.352" v="1182" actId="1035"/>
          <ac:spMkLst>
            <pc:docMk/>
            <pc:sldMk cId="3688871907" sldId="600"/>
            <ac:spMk id="522" creationId="{00000000-0000-0000-0000-000000000000}"/>
          </ac:spMkLst>
        </pc:spChg>
        <pc:spChg chg="mod">
          <ac:chgData name="Charles Knight" userId="446381d08c42326f" providerId="LiveId" clId="{0D085CEF-9053-466C-8848-84D2AE2E8C92}" dt="2023-07-03T12:05:26.352" v="1182" actId="1035"/>
          <ac:spMkLst>
            <pc:docMk/>
            <pc:sldMk cId="3688871907" sldId="600"/>
            <ac:spMk id="523" creationId="{00000000-0000-0000-0000-000000000000}"/>
          </ac:spMkLst>
        </pc:spChg>
        <pc:spChg chg="mod">
          <ac:chgData name="Charles Knight" userId="446381d08c42326f" providerId="LiveId" clId="{0D085CEF-9053-466C-8848-84D2AE2E8C92}" dt="2023-07-03T12:05:26.352" v="1182" actId="1035"/>
          <ac:spMkLst>
            <pc:docMk/>
            <pc:sldMk cId="3688871907" sldId="600"/>
            <ac:spMk id="524" creationId="{00000000-0000-0000-0000-000000000000}"/>
          </ac:spMkLst>
        </pc:spChg>
        <pc:spChg chg="mod">
          <ac:chgData name="Charles Knight" userId="446381d08c42326f" providerId="LiveId" clId="{0D085CEF-9053-466C-8848-84D2AE2E8C92}" dt="2023-07-03T12:05:26.352" v="1182" actId="1035"/>
          <ac:spMkLst>
            <pc:docMk/>
            <pc:sldMk cId="3688871907" sldId="600"/>
            <ac:spMk id="525" creationId="{00000000-0000-0000-0000-000000000000}"/>
          </ac:spMkLst>
        </pc:spChg>
        <pc:spChg chg="mod">
          <ac:chgData name="Charles Knight" userId="446381d08c42326f" providerId="LiveId" clId="{0D085CEF-9053-466C-8848-84D2AE2E8C92}" dt="2023-07-03T12:05:26.352" v="1182" actId="1035"/>
          <ac:spMkLst>
            <pc:docMk/>
            <pc:sldMk cId="3688871907" sldId="600"/>
            <ac:spMk id="526" creationId="{00000000-0000-0000-0000-000000000000}"/>
          </ac:spMkLst>
        </pc:spChg>
        <pc:grpChg chg="mod">
          <ac:chgData name="Charles Knight" userId="446381d08c42326f" providerId="LiveId" clId="{0D085CEF-9053-466C-8848-84D2AE2E8C92}" dt="2023-07-03T12:05:26.352" v="1182" actId="1035"/>
          <ac:grpSpMkLst>
            <pc:docMk/>
            <pc:sldMk cId="3688871907" sldId="600"/>
            <ac:grpSpMk id="2"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 creationId="{104F5409-E84C-F18B-8F4B-BABF45E782C8}"/>
          </ac:grpSpMkLst>
        </pc:grpChg>
        <pc:grpChg chg="mod">
          <ac:chgData name="Charles Knight" userId="446381d08c42326f" providerId="LiveId" clId="{0D085CEF-9053-466C-8848-84D2AE2E8C92}" dt="2023-07-03T12:05:26.352" v="1182" actId="1035"/>
          <ac:grpSpMkLst>
            <pc:docMk/>
            <pc:sldMk cId="3688871907" sldId="600"/>
            <ac:grpSpMk id="4" creationId="{705C833C-0794-00C6-EDC3-BFD023218D93}"/>
          </ac:grpSpMkLst>
        </pc:grpChg>
        <pc:grpChg chg="mod">
          <ac:chgData name="Charles Knight" userId="446381d08c42326f" providerId="LiveId" clId="{0D085CEF-9053-466C-8848-84D2AE2E8C92}" dt="2023-07-03T12:05:26.352" v="1182" actId="1035"/>
          <ac:grpSpMkLst>
            <pc:docMk/>
            <pc:sldMk cId="3688871907" sldId="600"/>
            <ac:grpSpMk id="5" creationId="{52A5F00C-442D-57F8-7C21-7FD37CFFD2BF}"/>
          </ac:grpSpMkLst>
        </pc:grpChg>
        <pc:grpChg chg="mod">
          <ac:chgData name="Charles Knight" userId="446381d08c42326f" providerId="LiveId" clId="{0D085CEF-9053-466C-8848-84D2AE2E8C92}" dt="2023-07-03T12:05:26.352" v="1182" actId="1035"/>
          <ac:grpSpMkLst>
            <pc:docMk/>
            <pc:sldMk cId="3688871907" sldId="600"/>
            <ac:grpSpMk id="9" creationId="{DBDC7B5D-A7EA-E5FB-BE31-725A75599C76}"/>
          </ac:grpSpMkLst>
        </pc:grpChg>
        <pc:grpChg chg="mod">
          <ac:chgData name="Charles Knight" userId="446381d08c42326f" providerId="LiveId" clId="{0D085CEF-9053-466C-8848-84D2AE2E8C92}" dt="2023-07-03T12:05:26.352" v="1182" actId="1035"/>
          <ac:grpSpMkLst>
            <pc:docMk/>
            <pc:sldMk cId="3688871907" sldId="600"/>
            <ac:grpSpMk id="10"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15"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18" creationId="{83E4592A-4B69-3C96-A9AD-DC2B45E6D03E}"/>
          </ac:grpSpMkLst>
        </pc:grpChg>
        <pc:grpChg chg="mod">
          <ac:chgData name="Charles Knight" userId="446381d08c42326f" providerId="LiveId" clId="{0D085CEF-9053-466C-8848-84D2AE2E8C92}" dt="2023-07-03T12:05:26.352" v="1182" actId="1035"/>
          <ac:grpSpMkLst>
            <pc:docMk/>
            <pc:sldMk cId="3688871907" sldId="600"/>
            <ac:grpSpMk id="26"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46"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53"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173"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176"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178"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184"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187"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188"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194"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197"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199"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00"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06"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42"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43"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46"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47"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60"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61"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62"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68"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70"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72"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80"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81"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83"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84"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90"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97"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298"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01"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02"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12"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13"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16"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17"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25"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26"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27"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28"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37"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40"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41"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52"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57"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385"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401"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417"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439"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445"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452" creationId="{00000000-0000-0000-0000-000000000000}"/>
          </ac:grpSpMkLst>
        </pc:grpChg>
        <pc:grpChg chg="mod">
          <ac:chgData name="Charles Knight" userId="446381d08c42326f" providerId="LiveId" clId="{0D085CEF-9053-466C-8848-84D2AE2E8C92}" dt="2023-07-03T12:05:26.352" v="1182" actId="1035"/>
          <ac:grpSpMkLst>
            <pc:docMk/>
            <pc:sldMk cId="3688871907" sldId="600"/>
            <ac:grpSpMk id="470" creationId="{00000000-0000-0000-0000-000000000000}"/>
          </ac:grpSpMkLst>
        </pc:grpChg>
        <pc:grpChg chg="add mod">
          <ac:chgData name="Charles Knight" userId="446381d08c42326f" providerId="LiveId" clId="{0D085CEF-9053-466C-8848-84D2AE2E8C92}" dt="2023-07-03T12:05:26.352" v="1182" actId="1035"/>
          <ac:grpSpMkLst>
            <pc:docMk/>
            <pc:sldMk cId="3688871907" sldId="600"/>
            <ac:grpSpMk id="478" creationId="{12780AA5-2966-03C5-C682-A77EA77F90BD}"/>
          </ac:grpSpMkLst>
        </pc:grpChg>
        <pc:grpChg chg="add mod">
          <ac:chgData name="Charles Knight" userId="446381d08c42326f" providerId="LiveId" clId="{0D085CEF-9053-466C-8848-84D2AE2E8C92}" dt="2023-07-03T12:05:26.352" v="1182" actId="1035"/>
          <ac:grpSpMkLst>
            <pc:docMk/>
            <pc:sldMk cId="3688871907" sldId="600"/>
            <ac:grpSpMk id="483" creationId="{B54C22AE-330F-E901-1E8A-53F660B352FB}"/>
          </ac:grpSpMkLst>
        </pc:grpChg>
        <pc:grpChg chg="mod">
          <ac:chgData name="Charles Knight" userId="446381d08c42326f" providerId="LiveId" clId="{0D085CEF-9053-466C-8848-84D2AE2E8C92}" dt="2023-07-03T12:05:26.352" v="1182" actId="1035"/>
          <ac:grpSpMkLst>
            <pc:docMk/>
            <pc:sldMk cId="3688871907" sldId="600"/>
            <ac:grpSpMk id="484" creationId="{517038BA-ADBC-437F-393F-5E0174BF12E6}"/>
          </ac:grpSpMkLst>
        </pc:grpChg>
        <pc:grpChg chg="mod">
          <ac:chgData name="Charles Knight" userId="446381d08c42326f" providerId="LiveId" clId="{0D085CEF-9053-466C-8848-84D2AE2E8C92}" dt="2023-07-03T12:05:26.352" v="1182" actId="1035"/>
          <ac:grpSpMkLst>
            <pc:docMk/>
            <pc:sldMk cId="3688871907" sldId="600"/>
            <ac:grpSpMk id="488" creationId="{831AC4E0-BC60-FA4E-5A27-CAE8CAC98092}"/>
          </ac:grpSpMkLst>
        </pc:grpChg>
        <pc:cxnChg chg="mod">
          <ac:chgData name="Charles Knight" userId="446381d08c42326f" providerId="LiveId" clId="{0D085CEF-9053-466C-8848-84D2AE2E8C92}" dt="2023-07-03T12:05:26.352" v="1182" actId="1035"/>
          <ac:cxnSpMkLst>
            <pc:docMk/>
            <pc:sldMk cId="3688871907" sldId="600"/>
            <ac:cxnSpMk id="19" creationId="{82C71A3D-B0A0-1D96-6D0B-5CFC4382F7F0}"/>
          </ac:cxnSpMkLst>
        </pc:cxnChg>
        <pc:cxnChg chg="mod">
          <ac:chgData name="Charles Knight" userId="446381d08c42326f" providerId="LiveId" clId="{0D085CEF-9053-466C-8848-84D2AE2E8C92}" dt="2023-07-03T12:05:26.352" v="1182" actId="1035"/>
          <ac:cxnSpMkLst>
            <pc:docMk/>
            <pc:sldMk cId="3688871907" sldId="600"/>
            <ac:cxnSpMk id="20" creationId="{9C0C7ED8-968B-012B-82D5-EBFA00DB9577}"/>
          </ac:cxnSpMkLst>
        </pc:cxnChg>
        <pc:cxnChg chg="mod">
          <ac:chgData name="Charles Knight" userId="446381d08c42326f" providerId="LiveId" clId="{0D085CEF-9053-466C-8848-84D2AE2E8C92}" dt="2023-07-03T12:05:26.352" v="1182" actId="1035"/>
          <ac:cxnSpMkLst>
            <pc:docMk/>
            <pc:sldMk cId="3688871907" sldId="600"/>
            <ac:cxnSpMk id="22" creationId="{A76A1179-D68C-0BD2-5D67-C5116779C5CB}"/>
          </ac:cxnSpMkLst>
        </pc:cxnChg>
        <pc:cxnChg chg="mod">
          <ac:chgData name="Charles Knight" userId="446381d08c42326f" providerId="LiveId" clId="{0D085CEF-9053-466C-8848-84D2AE2E8C92}" dt="2023-07-03T12:05:26.352" v="1182" actId="1035"/>
          <ac:cxnSpMkLst>
            <pc:docMk/>
            <pc:sldMk cId="3688871907" sldId="600"/>
            <ac:cxnSpMk id="216"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20"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21"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24"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31"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32"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44"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45"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63"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64"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67" creationId="{00000000-0000-0000-0000-000000000000}"/>
          </ac:cxnSpMkLst>
        </pc:cxnChg>
        <pc:cxnChg chg="del">
          <ac:chgData name="Charles Knight" userId="446381d08c42326f" providerId="LiveId" clId="{0D085CEF-9053-466C-8848-84D2AE2E8C92}" dt="2023-07-03T12:05:15.480" v="1160" actId="478"/>
          <ac:cxnSpMkLst>
            <pc:docMk/>
            <pc:sldMk cId="3688871907" sldId="600"/>
            <ac:cxnSpMk id="269" creationId="{00000000-0000-0000-0000-000000000000}"/>
          </ac:cxnSpMkLst>
        </pc:cxnChg>
        <pc:cxnChg chg="del">
          <ac:chgData name="Charles Knight" userId="446381d08c42326f" providerId="LiveId" clId="{0D085CEF-9053-466C-8848-84D2AE2E8C92}" dt="2023-07-03T12:05:15.480" v="1160" actId="478"/>
          <ac:cxnSpMkLst>
            <pc:docMk/>
            <pc:sldMk cId="3688871907" sldId="600"/>
            <ac:cxnSpMk id="271"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73"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74"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77"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78"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79"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82"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85"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86"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94"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95"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99"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300"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306"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307"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314"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315"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329"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330"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338"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339"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353"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354"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358"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359"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440"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441"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446"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447"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471"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472"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473"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474"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475"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476"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479" creationId="{F863F590-CA7F-17CA-B473-2BB906B53C55}"/>
          </ac:cxnSpMkLst>
        </pc:cxnChg>
        <pc:cxnChg chg="mod">
          <ac:chgData name="Charles Knight" userId="446381d08c42326f" providerId="LiveId" clId="{0D085CEF-9053-466C-8848-84D2AE2E8C92}" dt="2023-07-03T12:05:26.352" v="1182" actId="1035"/>
          <ac:cxnSpMkLst>
            <pc:docMk/>
            <pc:sldMk cId="3688871907" sldId="600"/>
            <ac:cxnSpMk id="480" creationId="{7B4FD491-6E28-2AB6-6D3C-BA81E2A5A4CD}"/>
          </ac:cxnSpMkLst>
        </pc:cxnChg>
        <pc:cxnChg chg="add mod">
          <ac:chgData name="Charles Knight" userId="446381d08c42326f" providerId="LiveId" clId="{0D085CEF-9053-466C-8848-84D2AE2E8C92}" dt="2023-07-03T12:05:26.352" v="1182" actId="1035"/>
          <ac:cxnSpMkLst>
            <pc:docMk/>
            <pc:sldMk cId="3688871907" sldId="600"/>
            <ac:cxnSpMk id="482" creationId="{0C0AFF10-73A2-AE47-C0E0-A8BBE3467893}"/>
          </ac:cxnSpMkLst>
        </pc:cxnChg>
        <pc:cxnChg chg="mod">
          <ac:chgData name="Charles Knight" userId="446381d08c42326f" providerId="LiveId" clId="{0D085CEF-9053-466C-8848-84D2AE2E8C92}" dt="2023-07-03T12:05:26.352" v="1182" actId="1035"/>
          <ac:cxnSpMkLst>
            <pc:docMk/>
            <pc:sldMk cId="3688871907" sldId="600"/>
            <ac:cxnSpMk id="485" creationId="{E540745A-3D3A-C297-C857-28150AF3DB06}"/>
          </ac:cxnSpMkLst>
        </pc:cxnChg>
        <pc:cxnChg chg="mod">
          <ac:chgData name="Charles Knight" userId="446381d08c42326f" providerId="LiveId" clId="{0D085CEF-9053-466C-8848-84D2AE2E8C92}" dt="2023-07-03T12:05:26.352" v="1182" actId="1035"/>
          <ac:cxnSpMkLst>
            <pc:docMk/>
            <pc:sldMk cId="3688871907" sldId="600"/>
            <ac:cxnSpMk id="486" creationId="{CF050F6C-F7A5-10D4-E671-7DEBE51D1E9C}"/>
          </ac:cxnSpMkLst>
        </pc:cxnChg>
        <pc:cxnChg chg="mod">
          <ac:chgData name="Charles Knight" userId="446381d08c42326f" providerId="LiveId" clId="{0D085CEF-9053-466C-8848-84D2AE2E8C92}" dt="2023-07-03T12:05:26.352" v="1182" actId="1035"/>
          <ac:cxnSpMkLst>
            <pc:docMk/>
            <pc:sldMk cId="3688871907" sldId="600"/>
            <ac:cxnSpMk id="2057" creationId="{00000000-0000-0000-0000-000000000000}"/>
          </ac:cxnSpMkLst>
        </pc:cxnChg>
        <pc:cxnChg chg="mod">
          <ac:chgData name="Charles Knight" userId="446381d08c42326f" providerId="LiveId" clId="{0D085CEF-9053-466C-8848-84D2AE2E8C92}" dt="2023-07-03T12:05:26.352" v="1182" actId="1035"/>
          <ac:cxnSpMkLst>
            <pc:docMk/>
            <pc:sldMk cId="3688871907" sldId="600"/>
            <ac:cxnSpMk id="2064" creationId="{00000000-0000-0000-0000-000000000000}"/>
          </ac:cxnSpMkLst>
        </pc:cxnChg>
      </pc:sldChg>
      <pc:sldChg chg="addSp delSp modSp mod">
        <pc:chgData name="Charles Knight" userId="446381d08c42326f" providerId="LiveId" clId="{0D085CEF-9053-466C-8848-84D2AE2E8C92}" dt="2023-07-03T12:40:33.389" v="1974" actId="20577"/>
        <pc:sldMkLst>
          <pc:docMk/>
          <pc:sldMk cId="3138447760" sldId="602"/>
        </pc:sldMkLst>
        <pc:spChg chg="mod">
          <ac:chgData name="Charles Knight" userId="446381d08c42326f" providerId="LiveId" clId="{0D085CEF-9053-466C-8848-84D2AE2E8C92}" dt="2023-07-03T12:25:16.162" v="1401" actId="1038"/>
          <ac:spMkLst>
            <pc:docMk/>
            <pc:sldMk cId="3138447760" sldId="602"/>
            <ac:spMk id="35" creationId="{0C1355FE-F39C-6D26-540D-687D57168829}"/>
          </ac:spMkLst>
        </pc:spChg>
        <pc:spChg chg="mod">
          <ac:chgData name="Charles Knight" userId="446381d08c42326f" providerId="LiveId" clId="{0D085CEF-9053-466C-8848-84D2AE2E8C92}" dt="2023-07-03T12:25:16.162" v="1401" actId="1038"/>
          <ac:spMkLst>
            <pc:docMk/>
            <pc:sldMk cId="3138447760" sldId="602"/>
            <ac:spMk id="37" creationId="{0B965993-A39B-FD93-192E-9ECC920B7419}"/>
          </ac:spMkLst>
        </pc:spChg>
        <pc:spChg chg="mod">
          <ac:chgData name="Charles Knight" userId="446381d08c42326f" providerId="LiveId" clId="{0D085CEF-9053-466C-8848-84D2AE2E8C92}" dt="2023-07-03T12:25:16.162" v="1401" actId="1038"/>
          <ac:spMkLst>
            <pc:docMk/>
            <pc:sldMk cId="3138447760" sldId="602"/>
            <ac:spMk id="56" creationId="{04801E8C-F635-7193-49AA-DCE3516303DF}"/>
          </ac:spMkLst>
        </pc:spChg>
        <pc:spChg chg="add mod">
          <ac:chgData name="Charles Knight" userId="446381d08c42326f" providerId="LiveId" clId="{0D085CEF-9053-466C-8848-84D2AE2E8C92}" dt="2023-07-03T12:32:27.405" v="1604" actId="20577"/>
          <ac:spMkLst>
            <pc:docMk/>
            <pc:sldMk cId="3138447760" sldId="602"/>
            <ac:spMk id="129" creationId="{C82F066F-E7A0-8D83-D444-2D0F36523566}"/>
          </ac:spMkLst>
        </pc:spChg>
        <pc:spChg chg="add mod">
          <ac:chgData name="Charles Knight" userId="446381d08c42326f" providerId="LiveId" clId="{0D085CEF-9053-466C-8848-84D2AE2E8C92}" dt="2023-07-03T12:37:18.890" v="1789" actId="1076"/>
          <ac:spMkLst>
            <pc:docMk/>
            <pc:sldMk cId="3138447760" sldId="602"/>
            <ac:spMk id="131" creationId="{DF1FA2E0-A5E9-AFDE-7C6F-81CEB4EEB81A}"/>
          </ac:spMkLst>
        </pc:spChg>
        <pc:spChg chg="add mod">
          <ac:chgData name="Charles Knight" userId="446381d08c42326f" providerId="LiveId" clId="{0D085CEF-9053-466C-8848-84D2AE2E8C92}" dt="2023-07-03T12:39:18.803" v="1896" actId="14100"/>
          <ac:spMkLst>
            <pc:docMk/>
            <pc:sldMk cId="3138447760" sldId="602"/>
            <ac:spMk id="132" creationId="{57E09BCC-F1A1-1203-AFAF-A10A23B68C86}"/>
          </ac:spMkLst>
        </pc:spChg>
        <pc:spChg chg="add mod">
          <ac:chgData name="Charles Knight" userId="446381d08c42326f" providerId="LiveId" clId="{0D085CEF-9053-466C-8848-84D2AE2E8C92}" dt="2023-07-03T12:38:58.195" v="1891"/>
          <ac:spMkLst>
            <pc:docMk/>
            <pc:sldMk cId="3138447760" sldId="602"/>
            <ac:spMk id="133" creationId="{C93CAF08-137C-B38E-E38E-F4E131A64C04}"/>
          </ac:spMkLst>
        </pc:spChg>
        <pc:spChg chg="add mod">
          <ac:chgData name="Charles Knight" userId="446381d08c42326f" providerId="LiveId" clId="{0D085CEF-9053-466C-8848-84D2AE2E8C92}" dt="2023-07-03T12:39:08.570" v="1894" actId="14100"/>
          <ac:spMkLst>
            <pc:docMk/>
            <pc:sldMk cId="3138447760" sldId="602"/>
            <ac:spMk id="134" creationId="{EAA2ED39-5A52-8C8A-1F57-70098FA161B4}"/>
          </ac:spMkLst>
        </pc:spChg>
        <pc:spChg chg="add mod">
          <ac:chgData name="Charles Knight" userId="446381d08c42326f" providerId="LiveId" clId="{0D085CEF-9053-466C-8848-84D2AE2E8C92}" dt="2023-07-03T12:40:11.376" v="1960" actId="1076"/>
          <ac:spMkLst>
            <pc:docMk/>
            <pc:sldMk cId="3138447760" sldId="602"/>
            <ac:spMk id="135" creationId="{2BB99555-9AF6-5712-ACE6-9045AD9109A4}"/>
          </ac:spMkLst>
        </pc:spChg>
        <pc:spChg chg="add mod">
          <ac:chgData name="Charles Knight" userId="446381d08c42326f" providerId="LiveId" clId="{0D085CEF-9053-466C-8848-84D2AE2E8C92}" dt="2023-07-03T12:40:16.587" v="1962" actId="14100"/>
          <ac:spMkLst>
            <pc:docMk/>
            <pc:sldMk cId="3138447760" sldId="602"/>
            <ac:spMk id="136" creationId="{6AE75C0C-726A-98A2-DA9B-0F601C4F3C66}"/>
          </ac:spMkLst>
        </pc:spChg>
        <pc:spChg chg="mod">
          <ac:chgData name="Charles Knight" userId="446381d08c42326f" providerId="LiveId" clId="{0D085CEF-9053-466C-8848-84D2AE2E8C92}" dt="2023-07-03T12:17:26.826" v="1299" actId="403"/>
          <ac:spMkLst>
            <pc:docMk/>
            <pc:sldMk cId="3138447760" sldId="602"/>
            <ac:spMk id="279" creationId="{00000000-0000-0000-0000-000000000000}"/>
          </ac:spMkLst>
        </pc:spChg>
        <pc:spChg chg="mod">
          <ac:chgData name="Charles Knight" userId="446381d08c42326f" providerId="LiveId" clId="{0D085CEF-9053-466C-8848-84D2AE2E8C92}" dt="2023-07-03T12:17:26.826" v="1299" actId="403"/>
          <ac:spMkLst>
            <pc:docMk/>
            <pc:sldMk cId="3138447760" sldId="602"/>
            <ac:spMk id="281" creationId="{00000000-0000-0000-0000-000000000000}"/>
          </ac:spMkLst>
        </pc:spChg>
        <pc:spChg chg="mod">
          <ac:chgData name="Charles Knight" userId="446381d08c42326f" providerId="LiveId" clId="{0D085CEF-9053-466C-8848-84D2AE2E8C92}" dt="2023-07-03T12:17:26.826" v="1299" actId="403"/>
          <ac:spMkLst>
            <pc:docMk/>
            <pc:sldMk cId="3138447760" sldId="602"/>
            <ac:spMk id="282" creationId="{00000000-0000-0000-0000-000000000000}"/>
          </ac:spMkLst>
        </pc:spChg>
        <pc:spChg chg="mod">
          <ac:chgData name="Charles Knight" userId="446381d08c42326f" providerId="LiveId" clId="{0D085CEF-9053-466C-8848-84D2AE2E8C92}" dt="2023-07-03T12:17:26.826" v="1299" actId="403"/>
          <ac:spMkLst>
            <pc:docMk/>
            <pc:sldMk cId="3138447760" sldId="602"/>
            <ac:spMk id="283" creationId="{00000000-0000-0000-0000-000000000000}"/>
          </ac:spMkLst>
        </pc:spChg>
        <pc:spChg chg="mod">
          <ac:chgData name="Charles Knight" userId="446381d08c42326f" providerId="LiveId" clId="{0D085CEF-9053-466C-8848-84D2AE2E8C92}" dt="2023-07-03T12:17:26.826" v="1299" actId="403"/>
          <ac:spMkLst>
            <pc:docMk/>
            <pc:sldMk cId="3138447760" sldId="602"/>
            <ac:spMk id="293" creationId="{00000000-0000-0000-0000-000000000000}"/>
          </ac:spMkLst>
        </pc:spChg>
        <pc:spChg chg="mod">
          <ac:chgData name="Charles Knight" userId="446381d08c42326f" providerId="LiveId" clId="{0D085CEF-9053-466C-8848-84D2AE2E8C92}" dt="2023-07-03T12:40:33.389" v="1974" actId="20577"/>
          <ac:spMkLst>
            <pc:docMk/>
            <pc:sldMk cId="3138447760" sldId="602"/>
            <ac:spMk id="308" creationId="{00000000-0000-0000-0000-000000000000}"/>
          </ac:spMkLst>
        </pc:spChg>
        <pc:spChg chg="mod">
          <ac:chgData name="Charles Knight" userId="446381d08c42326f" providerId="LiveId" clId="{0D085CEF-9053-466C-8848-84D2AE2E8C92}" dt="2023-07-03T12:17:40.785" v="1301" actId="403"/>
          <ac:spMkLst>
            <pc:docMk/>
            <pc:sldMk cId="3138447760" sldId="602"/>
            <ac:spMk id="311" creationId="{00000000-0000-0000-0000-000000000000}"/>
          </ac:spMkLst>
        </pc:spChg>
        <pc:spChg chg="mod">
          <ac:chgData name="Charles Knight" userId="446381d08c42326f" providerId="LiveId" clId="{0D085CEF-9053-466C-8848-84D2AE2E8C92}" dt="2023-07-03T12:22:15.852" v="1345" actId="14100"/>
          <ac:spMkLst>
            <pc:docMk/>
            <pc:sldMk cId="3138447760" sldId="602"/>
            <ac:spMk id="344" creationId="{00000000-0000-0000-0000-000000000000}"/>
          </ac:spMkLst>
        </pc:spChg>
        <pc:spChg chg="mod">
          <ac:chgData name="Charles Knight" userId="446381d08c42326f" providerId="LiveId" clId="{0D085CEF-9053-466C-8848-84D2AE2E8C92}" dt="2023-07-03T12:22:01.215" v="1342" actId="1076"/>
          <ac:spMkLst>
            <pc:docMk/>
            <pc:sldMk cId="3138447760" sldId="602"/>
            <ac:spMk id="345" creationId="{00000000-0000-0000-0000-000000000000}"/>
          </ac:spMkLst>
        </pc:spChg>
        <pc:spChg chg="mod">
          <ac:chgData name="Charles Knight" userId="446381d08c42326f" providerId="LiveId" clId="{0D085CEF-9053-466C-8848-84D2AE2E8C92}" dt="2023-07-03T12:32:01.738" v="1601"/>
          <ac:spMkLst>
            <pc:docMk/>
            <pc:sldMk cId="3138447760" sldId="602"/>
            <ac:spMk id="349" creationId="{00000000-0000-0000-0000-000000000000}"/>
          </ac:spMkLst>
        </pc:spChg>
        <pc:spChg chg="mod">
          <ac:chgData name="Charles Knight" userId="446381d08c42326f" providerId="LiveId" clId="{0D085CEF-9053-466C-8848-84D2AE2E8C92}" dt="2023-07-03T12:20:07.623" v="1331" actId="403"/>
          <ac:spMkLst>
            <pc:docMk/>
            <pc:sldMk cId="3138447760" sldId="602"/>
            <ac:spMk id="350" creationId="{00000000-0000-0000-0000-000000000000}"/>
          </ac:spMkLst>
        </pc:spChg>
        <pc:spChg chg="mod">
          <ac:chgData name="Charles Knight" userId="446381d08c42326f" providerId="LiveId" clId="{0D085CEF-9053-466C-8848-84D2AE2E8C92}" dt="2023-07-03T12:35:09.932" v="1655" actId="20577"/>
          <ac:spMkLst>
            <pc:docMk/>
            <pc:sldMk cId="3138447760" sldId="602"/>
            <ac:spMk id="351" creationId="{00000000-0000-0000-0000-000000000000}"/>
          </ac:spMkLst>
        </pc:spChg>
        <pc:spChg chg="mod">
          <ac:chgData name="Charles Knight" userId="446381d08c42326f" providerId="LiveId" clId="{0D085CEF-9053-466C-8848-84D2AE2E8C92}" dt="2023-07-03T12:25:35.486" v="1416" actId="1038"/>
          <ac:spMkLst>
            <pc:docMk/>
            <pc:sldMk cId="3138447760" sldId="602"/>
            <ac:spMk id="353" creationId="{00000000-0000-0000-0000-000000000000}"/>
          </ac:spMkLst>
        </pc:spChg>
        <pc:spChg chg="mod">
          <ac:chgData name="Charles Knight" userId="446381d08c42326f" providerId="LiveId" clId="{0D085CEF-9053-466C-8848-84D2AE2E8C92}" dt="2023-07-03T12:22:15.852" v="1345" actId="14100"/>
          <ac:spMkLst>
            <pc:docMk/>
            <pc:sldMk cId="3138447760" sldId="602"/>
            <ac:spMk id="379" creationId="{00000000-0000-0000-0000-000000000000}"/>
          </ac:spMkLst>
        </pc:spChg>
        <pc:spChg chg="mod">
          <ac:chgData name="Charles Knight" userId="446381d08c42326f" providerId="LiveId" clId="{0D085CEF-9053-466C-8848-84D2AE2E8C92}" dt="2023-07-03T12:22:01.215" v="1342" actId="1076"/>
          <ac:spMkLst>
            <pc:docMk/>
            <pc:sldMk cId="3138447760" sldId="602"/>
            <ac:spMk id="487" creationId="{00000000-0000-0000-0000-000000000000}"/>
          </ac:spMkLst>
        </pc:spChg>
        <pc:spChg chg="mod">
          <ac:chgData name="Charles Knight" userId="446381d08c42326f" providerId="LiveId" clId="{0D085CEF-9053-466C-8848-84D2AE2E8C92}" dt="2023-07-03T12:25:35.486" v="1416" actId="1038"/>
          <ac:spMkLst>
            <pc:docMk/>
            <pc:sldMk cId="3138447760" sldId="602"/>
            <ac:spMk id="488" creationId="{00000000-0000-0000-0000-000000000000}"/>
          </ac:spMkLst>
        </pc:spChg>
        <pc:spChg chg="mod">
          <ac:chgData name="Charles Knight" userId="446381d08c42326f" providerId="LiveId" clId="{0D085CEF-9053-466C-8848-84D2AE2E8C92}" dt="2023-07-03T12:25:35.486" v="1416" actId="1038"/>
          <ac:spMkLst>
            <pc:docMk/>
            <pc:sldMk cId="3138447760" sldId="602"/>
            <ac:spMk id="489" creationId="{00000000-0000-0000-0000-000000000000}"/>
          </ac:spMkLst>
        </pc:spChg>
        <pc:spChg chg="del">
          <ac:chgData name="Charles Knight" userId="446381d08c42326f" providerId="LiveId" clId="{0D085CEF-9053-466C-8848-84D2AE2E8C92}" dt="2023-07-03T12:10:09.645" v="1285" actId="478"/>
          <ac:spMkLst>
            <pc:docMk/>
            <pc:sldMk cId="3138447760" sldId="602"/>
            <ac:spMk id="498" creationId="{601B6AFC-F347-35ED-115C-970BD0DE6230}"/>
          </ac:spMkLst>
        </pc:spChg>
        <pc:spChg chg="add del mod">
          <ac:chgData name="Charles Knight" userId="446381d08c42326f" providerId="LiveId" clId="{0D085CEF-9053-466C-8848-84D2AE2E8C92}" dt="2023-07-03T12:39:14.953" v="1895" actId="1076"/>
          <ac:spMkLst>
            <pc:docMk/>
            <pc:sldMk cId="3138447760" sldId="602"/>
            <ac:spMk id="499" creationId="{C9E54728-41D9-A54B-C47A-BB2D376EDA1D}"/>
          </ac:spMkLst>
        </pc:spChg>
        <pc:spChg chg="add mod">
          <ac:chgData name="Charles Knight" userId="446381d08c42326f" providerId="LiveId" clId="{0D085CEF-9053-466C-8848-84D2AE2E8C92}" dt="2023-07-03T12:19:24.529" v="1323" actId="14100"/>
          <ac:spMkLst>
            <pc:docMk/>
            <pc:sldMk cId="3138447760" sldId="602"/>
            <ac:spMk id="500" creationId="{DD6165CF-C754-94DD-2B91-19123A6ADC94}"/>
          </ac:spMkLst>
        </pc:spChg>
        <pc:spChg chg="add mod">
          <ac:chgData name="Charles Knight" userId="446381d08c42326f" providerId="LiveId" clId="{0D085CEF-9053-466C-8848-84D2AE2E8C92}" dt="2023-07-03T12:38:52.123" v="1889" actId="1076"/>
          <ac:spMkLst>
            <pc:docMk/>
            <pc:sldMk cId="3138447760" sldId="602"/>
            <ac:spMk id="501" creationId="{59753753-3FE3-7603-5738-A84BFE6109F8}"/>
          </ac:spMkLst>
        </pc:spChg>
        <pc:spChg chg="add mod">
          <ac:chgData name="Charles Knight" userId="446381d08c42326f" providerId="LiveId" clId="{0D085CEF-9053-466C-8848-84D2AE2E8C92}" dt="2023-07-03T12:25:16.162" v="1401" actId="1038"/>
          <ac:spMkLst>
            <pc:docMk/>
            <pc:sldMk cId="3138447760" sldId="602"/>
            <ac:spMk id="502" creationId="{44E81C1B-833A-75D0-BAD0-72620FC0764A}"/>
          </ac:spMkLst>
        </pc:spChg>
        <pc:spChg chg="add del mod">
          <ac:chgData name="Charles Knight" userId="446381d08c42326f" providerId="LiveId" clId="{0D085CEF-9053-466C-8848-84D2AE2E8C92}" dt="2023-07-03T12:19:49.929" v="1329" actId="478"/>
          <ac:spMkLst>
            <pc:docMk/>
            <pc:sldMk cId="3138447760" sldId="602"/>
            <ac:spMk id="503" creationId="{D54AFECA-950D-767D-C41C-114A4B9F49BC}"/>
          </ac:spMkLst>
        </pc:spChg>
        <pc:spChg chg="add del mod">
          <ac:chgData name="Charles Knight" userId="446381d08c42326f" providerId="LiveId" clId="{0D085CEF-9053-466C-8848-84D2AE2E8C92}" dt="2023-07-03T12:19:39.698" v="1326" actId="478"/>
          <ac:spMkLst>
            <pc:docMk/>
            <pc:sldMk cId="3138447760" sldId="602"/>
            <ac:spMk id="504" creationId="{07F648D9-21E2-39A7-29CC-0674A0785C6D}"/>
          </ac:spMkLst>
        </pc:spChg>
        <pc:spChg chg="add mod">
          <ac:chgData name="Charles Knight" userId="446381d08c42326f" providerId="LiveId" clId="{0D085CEF-9053-466C-8848-84D2AE2E8C92}" dt="2023-07-03T12:19:37.145" v="1325" actId="1076"/>
          <ac:spMkLst>
            <pc:docMk/>
            <pc:sldMk cId="3138447760" sldId="602"/>
            <ac:spMk id="505" creationId="{AAB1C141-A583-0CA8-B1C1-2E7EFBFCC25E}"/>
          </ac:spMkLst>
        </pc:spChg>
        <pc:spChg chg="add mod">
          <ac:chgData name="Charles Knight" userId="446381d08c42326f" providerId="LiveId" clId="{0D085CEF-9053-466C-8848-84D2AE2E8C92}" dt="2023-07-03T12:25:35.486" v="1416" actId="1038"/>
          <ac:spMkLst>
            <pc:docMk/>
            <pc:sldMk cId="3138447760" sldId="602"/>
            <ac:spMk id="506" creationId="{6CF0D6BD-902A-9D0E-BF50-52CD0A1E1C2C}"/>
          </ac:spMkLst>
        </pc:spChg>
        <pc:grpChg chg="mod">
          <ac:chgData name="Charles Knight" userId="446381d08c42326f" providerId="LiveId" clId="{0D085CEF-9053-466C-8848-84D2AE2E8C92}" dt="2023-07-03T12:25:16.162" v="1401" actId="1038"/>
          <ac:grpSpMkLst>
            <pc:docMk/>
            <pc:sldMk cId="3138447760" sldId="602"/>
            <ac:grpSpMk id="39" creationId="{79D06AE7-C80D-AA8A-4279-8BE90DA2C67F}"/>
          </ac:grpSpMkLst>
        </pc:grpChg>
        <pc:grpChg chg="mod">
          <ac:chgData name="Charles Knight" userId="446381d08c42326f" providerId="LiveId" clId="{0D085CEF-9053-466C-8848-84D2AE2E8C92}" dt="2023-07-03T12:25:35.486" v="1416" actId="1038"/>
          <ac:grpSpMkLst>
            <pc:docMk/>
            <pc:sldMk cId="3138447760" sldId="602"/>
            <ac:grpSpMk id="42" creationId="{00000000-0000-0000-0000-000000000000}"/>
          </ac:grpSpMkLst>
        </pc:grpChg>
        <pc:grpChg chg="mod">
          <ac:chgData name="Charles Knight" userId="446381d08c42326f" providerId="LiveId" clId="{0D085CEF-9053-466C-8848-84D2AE2E8C92}" dt="2023-07-03T12:22:15.852" v="1345" actId="14100"/>
          <ac:grpSpMkLst>
            <pc:docMk/>
            <pc:sldMk cId="3138447760" sldId="602"/>
            <ac:grpSpMk id="226" creationId="{00000000-0000-0000-0000-000000000000}"/>
          </ac:grpSpMkLst>
        </pc:grpChg>
        <pc:grpChg chg="mod">
          <ac:chgData name="Charles Knight" userId="446381d08c42326f" providerId="LiveId" clId="{0D085CEF-9053-466C-8848-84D2AE2E8C92}" dt="2023-07-03T12:22:01.215" v="1342" actId="1076"/>
          <ac:grpSpMkLst>
            <pc:docMk/>
            <pc:sldMk cId="3138447760" sldId="602"/>
            <ac:grpSpMk id="228" creationId="{00000000-0000-0000-0000-000000000000}"/>
          </ac:grpSpMkLst>
        </pc:grpChg>
        <pc:cxnChg chg="mod">
          <ac:chgData name="Charles Knight" userId="446381d08c42326f" providerId="LiveId" clId="{0D085CEF-9053-466C-8848-84D2AE2E8C92}" dt="2023-07-03T12:25:16.162" v="1401" actId="1038"/>
          <ac:cxnSpMkLst>
            <pc:docMk/>
            <pc:sldMk cId="3138447760" sldId="602"/>
            <ac:cxnSpMk id="61" creationId="{7CF34FAE-DF46-AC05-57B7-BCE4E500D66E}"/>
          </ac:cxnSpMkLst>
        </pc:cxnChg>
        <pc:cxnChg chg="mod">
          <ac:chgData name="Charles Knight" userId="446381d08c42326f" providerId="LiveId" clId="{0D085CEF-9053-466C-8848-84D2AE2E8C92}" dt="2023-07-03T12:28:26.489" v="1430" actId="14100"/>
          <ac:cxnSpMkLst>
            <pc:docMk/>
            <pc:sldMk cId="3138447760" sldId="602"/>
            <ac:cxnSpMk id="231" creationId="{00000000-0000-0000-0000-000000000000}"/>
          </ac:cxnSpMkLst>
        </pc:cxnChg>
        <pc:cxnChg chg="mod">
          <ac:chgData name="Charles Knight" userId="446381d08c42326f" providerId="LiveId" clId="{0D085CEF-9053-466C-8848-84D2AE2E8C92}" dt="2023-07-03T12:22:15.852" v="1345" actId="14100"/>
          <ac:cxnSpMkLst>
            <pc:docMk/>
            <pc:sldMk cId="3138447760" sldId="602"/>
            <ac:cxnSpMk id="416" creationId="{00000000-0000-0000-0000-000000000000}"/>
          </ac:cxnSpMkLst>
        </pc:cxnChg>
        <pc:cxnChg chg="mod">
          <ac:chgData name="Charles Knight" userId="446381d08c42326f" providerId="LiveId" clId="{0D085CEF-9053-466C-8848-84D2AE2E8C92}" dt="2023-07-03T12:22:01.215" v="1342" actId="1076"/>
          <ac:cxnSpMkLst>
            <pc:docMk/>
            <pc:sldMk cId="3138447760" sldId="602"/>
            <ac:cxnSpMk id="446" creationId="{00000000-0000-0000-0000-000000000000}"/>
          </ac:cxnSpMkLst>
        </pc:cxnChg>
        <pc:cxnChg chg="mod">
          <ac:chgData name="Charles Knight" userId="446381d08c42326f" providerId="LiveId" clId="{0D085CEF-9053-466C-8848-84D2AE2E8C92}" dt="2023-07-03T12:22:15.852" v="1345" actId="14100"/>
          <ac:cxnSpMkLst>
            <pc:docMk/>
            <pc:sldMk cId="3138447760" sldId="602"/>
            <ac:cxnSpMk id="474" creationId="{00000000-0000-0000-0000-000000000000}"/>
          </ac:cxnSpMkLst>
        </pc:cxnChg>
        <pc:cxnChg chg="mod">
          <ac:chgData name="Charles Knight" userId="446381d08c42326f" providerId="LiveId" clId="{0D085CEF-9053-466C-8848-84D2AE2E8C92}" dt="2023-07-03T12:22:01.215" v="1342" actId="1076"/>
          <ac:cxnSpMkLst>
            <pc:docMk/>
            <pc:sldMk cId="3138447760" sldId="602"/>
            <ac:cxnSpMk id="475" creationId="{00000000-0000-0000-0000-000000000000}"/>
          </ac:cxnSpMkLst>
        </pc:cxnChg>
        <pc:cxnChg chg="mod">
          <ac:chgData name="Charles Knight" userId="446381d08c42326f" providerId="LiveId" clId="{0D085CEF-9053-466C-8848-84D2AE2E8C92}" dt="2023-07-03T12:25:35.486" v="1416" actId="1038"/>
          <ac:cxnSpMkLst>
            <pc:docMk/>
            <pc:sldMk cId="3138447760" sldId="602"/>
            <ac:cxnSpMk id="476" creationId="{00000000-0000-0000-0000-000000000000}"/>
          </ac:cxnSpMkLst>
        </pc:cxnChg>
        <pc:cxnChg chg="add mod">
          <ac:chgData name="Charles Knight" userId="446381d08c42326f" providerId="LiveId" clId="{0D085CEF-9053-466C-8848-84D2AE2E8C92}" dt="2023-07-03T12:22:36.919" v="1349" actId="14100"/>
          <ac:cxnSpMkLst>
            <pc:docMk/>
            <pc:sldMk cId="3138447760" sldId="602"/>
            <ac:cxnSpMk id="509" creationId="{0B7132BE-4333-BB39-EDAC-0E3CA9D39547}"/>
          </ac:cxnSpMkLst>
        </pc:cxnChg>
      </pc:sldChg>
      <pc:sldChg chg="addSp delSp modSp mod ord">
        <pc:chgData name="Charles Knight" userId="446381d08c42326f" providerId="LiveId" clId="{0D085CEF-9053-466C-8848-84D2AE2E8C92}" dt="2023-07-03T12:47:39.730" v="2400" actId="14100"/>
        <pc:sldMkLst>
          <pc:docMk/>
          <pc:sldMk cId="1675351519" sldId="673"/>
        </pc:sldMkLst>
        <pc:spChg chg="add mod">
          <ac:chgData name="Charles Knight" userId="446381d08c42326f" providerId="LiveId" clId="{0D085CEF-9053-466C-8848-84D2AE2E8C92}" dt="2023-07-03T12:47:14.372" v="2395" actId="20577"/>
          <ac:spMkLst>
            <pc:docMk/>
            <pc:sldMk cId="1675351519" sldId="673"/>
            <ac:spMk id="3" creationId="{9EA072F0-B889-2E2C-592F-DA998D5ACB64}"/>
          </ac:spMkLst>
        </pc:spChg>
        <pc:spChg chg="add del mod">
          <ac:chgData name="Charles Knight" userId="446381d08c42326f" providerId="LiveId" clId="{0D085CEF-9053-466C-8848-84D2AE2E8C92}" dt="2023-07-03T12:47:20.803" v="2397"/>
          <ac:spMkLst>
            <pc:docMk/>
            <pc:sldMk cId="1675351519" sldId="673"/>
            <ac:spMk id="14" creationId="{A18694D1-AF9F-C084-19DA-4C84CA48949B}"/>
          </ac:spMkLst>
        </pc:spChg>
        <pc:spChg chg="add mod">
          <ac:chgData name="Charles Knight" userId="446381d08c42326f" providerId="LiveId" clId="{0D085CEF-9053-466C-8848-84D2AE2E8C92}" dt="2023-07-03T12:47:39.730" v="2400" actId="14100"/>
          <ac:spMkLst>
            <pc:docMk/>
            <pc:sldMk cId="1675351519" sldId="673"/>
            <ac:spMk id="27" creationId="{F9566DC2-1ABC-9224-C82D-EE6E8A230481}"/>
          </ac:spMkLst>
        </pc:spChg>
        <pc:spChg chg="del">
          <ac:chgData name="Charles Knight" userId="446381d08c42326f" providerId="LiveId" clId="{0D085CEF-9053-466C-8848-84D2AE2E8C92}" dt="2023-07-03T12:46:39.440" v="2228" actId="478"/>
          <ac:spMkLst>
            <pc:docMk/>
            <pc:sldMk cId="1675351519" sldId="673"/>
            <ac:spMk id="89" creationId="{00000000-0000-0000-0000-000000000000}"/>
          </ac:spMkLst>
        </pc:spChg>
      </pc:sldChg>
      <pc:sldChg chg="addSp delSp modSp mod ord">
        <pc:chgData name="Charles Knight" userId="446381d08c42326f" providerId="LiveId" clId="{0D085CEF-9053-466C-8848-84D2AE2E8C92}" dt="2023-07-04T02:47:27.645" v="2527" actId="478"/>
        <pc:sldMkLst>
          <pc:docMk/>
          <pc:sldMk cId="2285088616" sldId="674"/>
        </pc:sldMkLst>
        <pc:spChg chg="mod">
          <ac:chgData name="Charles Knight" userId="446381d08c42326f" providerId="LiveId" clId="{0D085CEF-9053-466C-8848-84D2AE2E8C92}" dt="2023-07-03T11:39:26.727" v="191" actId="1076"/>
          <ac:spMkLst>
            <pc:docMk/>
            <pc:sldMk cId="2285088616" sldId="674"/>
            <ac:spMk id="9" creationId="{6F4ED1FD-9A09-4268-E394-E9714335BF78}"/>
          </ac:spMkLst>
        </pc:spChg>
        <pc:spChg chg="mod">
          <ac:chgData name="Charles Knight" userId="446381d08c42326f" providerId="LiveId" clId="{0D085CEF-9053-466C-8848-84D2AE2E8C92}" dt="2023-07-03T11:39:26.727" v="191" actId="1076"/>
          <ac:spMkLst>
            <pc:docMk/>
            <pc:sldMk cId="2285088616" sldId="674"/>
            <ac:spMk id="10" creationId="{3623C98C-7514-5DC1-23CE-2314AF942F06}"/>
          </ac:spMkLst>
        </pc:spChg>
        <pc:spChg chg="mod">
          <ac:chgData name="Charles Knight" userId="446381d08c42326f" providerId="LiveId" clId="{0D085CEF-9053-466C-8848-84D2AE2E8C92}" dt="2023-07-03T11:39:26.727" v="191" actId="1076"/>
          <ac:spMkLst>
            <pc:docMk/>
            <pc:sldMk cId="2285088616" sldId="674"/>
            <ac:spMk id="11" creationId="{0603D25A-88D6-8596-60EC-C5982E70FC80}"/>
          </ac:spMkLst>
        </pc:spChg>
        <pc:spChg chg="mod">
          <ac:chgData name="Charles Knight" userId="446381d08c42326f" providerId="LiveId" clId="{0D085CEF-9053-466C-8848-84D2AE2E8C92}" dt="2023-07-03T11:51:00.252" v="555" actId="1035"/>
          <ac:spMkLst>
            <pc:docMk/>
            <pc:sldMk cId="2285088616" sldId="674"/>
            <ac:spMk id="12" creationId="{3AE490E1-6AAE-5444-C12E-9D6DFD1B54F3}"/>
          </ac:spMkLst>
        </pc:spChg>
        <pc:spChg chg="mod">
          <ac:chgData name="Charles Knight" userId="446381d08c42326f" providerId="LiveId" clId="{0D085CEF-9053-466C-8848-84D2AE2E8C92}" dt="2023-07-03T11:54:06.040" v="600" actId="1076"/>
          <ac:spMkLst>
            <pc:docMk/>
            <pc:sldMk cId="2285088616" sldId="674"/>
            <ac:spMk id="13" creationId="{1EA00B1A-FA48-44E1-B74A-DBFAE7C6D647}"/>
          </ac:spMkLst>
        </pc:spChg>
        <pc:spChg chg="mod">
          <ac:chgData name="Charles Knight" userId="446381d08c42326f" providerId="LiveId" clId="{0D085CEF-9053-466C-8848-84D2AE2E8C92}" dt="2023-07-03T11:41:17.750" v="206" actId="1076"/>
          <ac:spMkLst>
            <pc:docMk/>
            <pc:sldMk cId="2285088616" sldId="674"/>
            <ac:spMk id="16" creationId="{D5EF4BCA-75D0-5964-A082-A7F09841268D}"/>
          </ac:spMkLst>
        </pc:spChg>
        <pc:spChg chg="mod">
          <ac:chgData name="Charles Knight" userId="446381d08c42326f" providerId="LiveId" clId="{0D085CEF-9053-466C-8848-84D2AE2E8C92}" dt="2023-07-03T11:54:37.920" v="605" actId="20577"/>
          <ac:spMkLst>
            <pc:docMk/>
            <pc:sldMk cId="2285088616" sldId="674"/>
            <ac:spMk id="22" creationId="{FF9D5361-951F-2038-4FC0-DFAF79B8DD8D}"/>
          </ac:spMkLst>
        </pc:spChg>
        <pc:spChg chg="mod">
          <ac:chgData name="Charles Knight" userId="446381d08c42326f" providerId="LiveId" clId="{0D085CEF-9053-466C-8848-84D2AE2E8C92}" dt="2023-07-03T11:53:54.746" v="598" actId="1076"/>
          <ac:spMkLst>
            <pc:docMk/>
            <pc:sldMk cId="2285088616" sldId="674"/>
            <ac:spMk id="27" creationId="{4C24AFDD-4DA3-96F7-F802-1C3962C484FD}"/>
          </ac:spMkLst>
        </pc:spChg>
        <pc:spChg chg="del mod">
          <ac:chgData name="Charles Knight" userId="446381d08c42326f" providerId="LiveId" clId="{0D085CEF-9053-466C-8848-84D2AE2E8C92}" dt="2023-07-03T11:59:26.985" v="728"/>
          <ac:spMkLst>
            <pc:docMk/>
            <pc:sldMk cId="2285088616" sldId="674"/>
            <ac:spMk id="41" creationId="{646F674E-9FEB-75BC-8B51-EDA4377141F0}"/>
          </ac:spMkLst>
        </pc:spChg>
        <pc:spChg chg="mod">
          <ac:chgData name="Charles Knight" userId="446381d08c42326f" providerId="LiveId" clId="{0D085CEF-9053-466C-8848-84D2AE2E8C92}" dt="2023-07-03T11:53:47.530" v="596" actId="1076"/>
          <ac:spMkLst>
            <pc:docMk/>
            <pc:sldMk cId="2285088616" sldId="674"/>
            <ac:spMk id="42" creationId="{757663A0-EA25-C26C-6521-917E78A2B58D}"/>
          </ac:spMkLst>
        </pc:spChg>
        <pc:spChg chg="add del mod">
          <ac:chgData name="Charles Knight" userId="446381d08c42326f" providerId="LiveId" clId="{0D085CEF-9053-466C-8848-84D2AE2E8C92}" dt="2023-07-02T21:52:32.597" v="1"/>
          <ac:spMkLst>
            <pc:docMk/>
            <pc:sldMk cId="2285088616" sldId="674"/>
            <ac:spMk id="43" creationId="{5C85CB77-89EB-BE0C-42EE-EBD83B20F4D1}"/>
          </ac:spMkLst>
        </pc:spChg>
        <pc:spChg chg="add del mod">
          <ac:chgData name="Charles Knight" userId="446381d08c42326f" providerId="LiveId" clId="{0D085CEF-9053-466C-8848-84D2AE2E8C92}" dt="2023-07-02T21:52:32.597" v="1"/>
          <ac:spMkLst>
            <pc:docMk/>
            <pc:sldMk cId="2285088616" sldId="674"/>
            <ac:spMk id="44" creationId="{68F8156B-7FA8-E5C7-3B4B-017F85EC7078}"/>
          </ac:spMkLst>
        </pc:spChg>
        <pc:spChg chg="mod">
          <ac:chgData name="Charles Knight" userId="446381d08c42326f" providerId="LiveId" clId="{0D085CEF-9053-466C-8848-84D2AE2E8C92}" dt="2023-07-03T11:51:00.252" v="555" actId="1035"/>
          <ac:spMkLst>
            <pc:docMk/>
            <pc:sldMk cId="2285088616" sldId="674"/>
            <ac:spMk id="52" creationId="{00000000-0000-0000-0000-000000000000}"/>
          </ac:spMkLst>
        </pc:spChg>
        <pc:spChg chg="mod">
          <ac:chgData name="Charles Knight" userId="446381d08c42326f" providerId="LiveId" clId="{0D085CEF-9053-466C-8848-84D2AE2E8C92}" dt="2023-07-03T10:32:46.740" v="6"/>
          <ac:spMkLst>
            <pc:docMk/>
            <pc:sldMk cId="2285088616" sldId="674"/>
            <ac:spMk id="53" creationId="{D48154D0-742E-89E5-F044-27E44328F8F7}"/>
          </ac:spMkLst>
        </pc:spChg>
        <pc:spChg chg="mod">
          <ac:chgData name="Charles Knight" userId="446381d08c42326f" providerId="LiveId" clId="{0D085CEF-9053-466C-8848-84D2AE2E8C92}" dt="2023-07-03T10:32:46.740" v="6"/>
          <ac:spMkLst>
            <pc:docMk/>
            <pc:sldMk cId="2285088616" sldId="674"/>
            <ac:spMk id="54" creationId="{B76A01D9-B987-2EA5-71A2-05948927BE3D}"/>
          </ac:spMkLst>
        </pc:spChg>
        <pc:spChg chg="mod">
          <ac:chgData name="Charles Knight" userId="446381d08c42326f" providerId="LiveId" clId="{0D085CEF-9053-466C-8848-84D2AE2E8C92}" dt="2023-07-03T10:32:46.740" v="6"/>
          <ac:spMkLst>
            <pc:docMk/>
            <pc:sldMk cId="2285088616" sldId="674"/>
            <ac:spMk id="55" creationId="{56723929-F822-9C6E-9E50-5EA4BA88890A}"/>
          </ac:spMkLst>
        </pc:spChg>
        <pc:spChg chg="mod">
          <ac:chgData name="Charles Knight" userId="446381d08c42326f" providerId="LiveId" clId="{0D085CEF-9053-466C-8848-84D2AE2E8C92}" dt="2023-07-03T10:32:46.740" v="6"/>
          <ac:spMkLst>
            <pc:docMk/>
            <pc:sldMk cId="2285088616" sldId="674"/>
            <ac:spMk id="56" creationId="{C99B0113-0385-03C9-F96C-3C858B32E6C0}"/>
          </ac:spMkLst>
        </pc:spChg>
        <pc:spChg chg="mod">
          <ac:chgData name="Charles Knight" userId="446381d08c42326f" providerId="LiveId" clId="{0D085CEF-9053-466C-8848-84D2AE2E8C92}" dt="2023-07-03T10:32:46.740" v="6"/>
          <ac:spMkLst>
            <pc:docMk/>
            <pc:sldMk cId="2285088616" sldId="674"/>
            <ac:spMk id="57" creationId="{ED431DA8-CD2F-77B3-FC97-655FE3047E9B}"/>
          </ac:spMkLst>
        </pc:spChg>
        <pc:spChg chg="mod">
          <ac:chgData name="Charles Knight" userId="446381d08c42326f" providerId="LiveId" clId="{0D085CEF-9053-466C-8848-84D2AE2E8C92}" dt="2023-07-03T10:32:46.740" v="6"/>
          <ac:spMkLst>
            <pc:docMk/>
            <pc:sldMk cId="2285088616" sldId="674"/>
            <ac:spMk id="58" creationId="{038BA010-086A-6BB0-8754-73D21F91765B}"/>
          </ac:spMkLst>
        </pc:spChg>
        <pc:spChg chg="del mod">
          <ac:chgData name="Charles Knight" userId="446381d08c42326f" providerId="LiveId" clId="{0D085CEF-9053-466C-8848-84D2AE2E8C92}" dt="2023-07-03T10:33:01.455" v="8" actId="478"/>
          <ac:spMkLst>
            <pc:docMk/>
            <pc:sldMk cId="2285088616" sldId="674"/>
            <ac:spMk id="59" creationId="{5A5920CC-A35F-7D13-FE4F-1E09161D0861}"/>
          </ac:spMkLst>
        </pc:spChg>
        <pc:spChg chg="mod">
          <ac:chgData name="Charles Knight" userId="446381d08c42326f" providerId="LiveId" clId="{0D085CEF-9053-466C-8848-84D2AE2E8C92}" dt="2023-07-03T10:36:03.644" v="33"/>
          <ac:spMkLst>
            <pc:docMk/>
            <pc:sldMk cId="2285088616" sldId="674"/>
            <ac:spMk id="64" creationId="{D5FBBBAB-47B3-722C-4650-3CF631992257}"/>
          </ac:spMkLst>
        </pc:spChg>
        <pc:spChg chg="mod">
          <ac:chgData name="Charles Knight" userId="446381d08c42326f" providerId="LiveId" clId="{0D085CEF-9053-466C-8848-84D2AE2E8C92}" dt="2023-07-03T10:36:03.644" v="33"/>
          <ac:spMkLst>
            <pc:docMk/>
            <pc:sldMk cId="2285088616" sldId="674"/>
            <ac:spMk id="66" creationId="{2F120584-0C22-D781-4D94-E6F1AF9D177D}"/>
          </ac:spMkLst>
        </pc:spChg>
        <pc:spChg chg="mod">
          <ac:chgData name="Charles Knight" userId="446381d08c42326f" providerId="LiveId" clId="{0D085CEF-9053-466C-8848-84D2AE2E8C92}" dt="2023-07-03T10:36:03.644" v="33"/>
          <ac:spMkLst>
            <pc:docMk/>
            <pc:sldMk cId="2285088616" sldId="674"/>
            <ac:spMk id="67" creationId="{95509862-2CF7-803D-62B4-39A4AD2F08CB}"/>
          </ac:spMkLst>
        </pc:spChg>
        <pc:spChg chg="mod">
          <ac:chgData name="Charles Knight" userId="446381d08c42326f" providerId="LiveId" clId="{0D085CEF-9053-466C-8848-84D2AE2E8C92}" dt="2023-07-03T10:36:03.644" v="33"/>
          <ac:spMkLst>
            <pc:docMk/>
            <pc:sldMk cId="2285088616" sldId="674"/>
            <ac:spMk id="68" creationId="{C8B3E0AA-C05B-ED81-39D7-6FAD31C3DDE9}"/>
          </ac:spMkLst>
        </pc:spChg>
        <pc:spChg chg="mod">
          <ac:chgData name="Charles Knight" userId="446381d08c42326f" providerId="LiveId" clId="{0D085CEF-9053-466C-8848-84D2AE2E8C92}" dt="2023-07-03T10:36:03.644" v="33"/>
          <ac:spMkLst>
            <pc:docMk/>
            <pc:sldMk cId="2285088616" sldId="674"/>
            <ac:spMk id="69" creationId="{CE5978BB-86CD-B175-3241-C3BFFC3D6EFA}"/>
          </ac:spMkLst>
        </pc:spChg>
        <pc:spChg chg="mod">
          <ac:chgData name="Charles Knight" userId="446381d08c42326f" providerId="LiveId" clId="{0D085CEF-9053-466C-8848-84D2AE2E8C92}" dt="2023-07-03T10:36:03.644" v="33"/>
          <ac:spMkLst>
            <pc:docMk/>
            <pc:sldMk cId="2285088616" sldId="674"/>
            <ac:spMk id="70" creationId="{BE7EA1E0-0437-9DF7-2B30-186E9AE1F46E}"/>
          </ac:spMkLst>
        </pc:spChg>
        <pc:spChg chg="mod">
          <ac:chgData name="Charles Knight" userId="446381d08c42326f" providerId="LiveId" clId="{0D085CEF-9053-466C-8848-84D2AE2E8C92}" dt="2023-07-03T10:36:04.143" v="34"/>
          <ac:spMkLst>
            <pc:docMk/>
            <pc:sldMk cId="2285088616" sldId="674"/>
            <ac:spMk id="75" creationId="{06D93DDB-0BF6-8747-1DB9-89932953053E}"/>
          </ac:spMkLst>
        </pc:spChg>
        <pc:spChg chg="mod">
          <ac:chgData name="Charles Knight" userId="446381d08c42326f" providerId="LiveId" clId="{0D085CEF-9053-466C-8848-84D2AE2E8C92}" dt="2023-07-03T10:36:04.143" v="34"/>
          <ac:spMkLst>
            <pc:docMk/>
            <pc:sldMk cId="2285088616" sldId="674"/>
            <ac:spMk id="77" creationId="{9F400126-C8DD-2F8A-AAD3-C2632543134E}"/>
          </ac:spMkLst>
        </pc:spChg>
        <pc:spChg chg="mod">
          <ac:chgData name="Charles Knight" userId="446381d08c42326f" providerId="LiveId" clId="{0D085CEF-9053-466C-8848-84D2AE2E8C92}" dt="2023-07-03T10:36:04.143" v="34"/>
          <ac:spMkLst>
            <pc:docMk/>
            <pc:sldMk cId="2285088616" sldId="674"/>
            <ac:spMk id="78" creationId="{3918CDD6-5DEA-3701-4A56-78D89DA44ABC}"/>
          </ac:spMkLst>
        </pc:spChg>
        <pc:spChg chg="mod">
          <ac:chgData name="Charles Knight" userId="446381d08c42326f" providerId="LiveId" clId="{0D085CEF-9053-466C-8848-84D2AE2E8C92}" dt="2023-07-03T10:36:04.143" v="34"/>
          <ac:spMkLst>
            <pc:docMk/>
            <pc:sldMk cId="2285088616" sldId="674"/>
            <ac:spMk id="79" creationId="{A13115A4-C613-301E-AF16-5B3C2FBC5156}"/>
          </ac:spMkLst>
        </pc:spChg>
        <pc:spChg chg="mod">
          <ac:chgData name="Charles Knight" userId="446381d08c42326f" providerId="LiveId" clId="{0D085CEF-9053-466C-8848-84D2AE2E8C92}" dt="2023-07-03T10:36:04.143" v="34"/>
          <ac:spMkLst>
            <pc:docMk/>
            <pc:sldMk cId="2285088616" sldId="674"/>
            <ac:spMk id="80" creationId="{A91DAE10-ABA0-33CD-42F6-BAA14500322B}"/>
          </ac:spMkLst>
        </pc:spChg>
        <pc:spChg chg="mod">
          <ac:chgData name="Charles Knight" userId="446381d08c42326f" providerId="LiveId" clId="{0D085CEF-9053-466C-8848-84D2AE2E8C92}" dt="2023-07-03T10:36:04.143" v="34"/>
          <ac:spMkLst>
            <pc:docMk/>
            <pc:sldMk cId="2285088616" sldId="674"/>
            <ac:spMk id="81" creationId="{0A4EF0A4-49D1-2BD9-CD16-804FF1C95CC9}"/>
          </ac:spMkLst>
        </pc:spChg>
        <pc:spChg chg="del mod">
          <ac:chgData name="Charles Knight" userId="446381d08c42326f" providerId="LiveId" clId="{0D085CEF-9053-466C-8848-84D2AE2E8C92}" dt="2023-07-03T11:58:42.503" v="723" actId="478"/>
          <ac:spMkLst>
            <pc:docMk/>
            <pc:sldMk cId="2285088616" sldId="674"/>
            <ac:spMk id="86" creationId="{00000000-0000-0000-0000-000000000000}"/>
          </ac:spMkLst>
        </pc:spChg>
        <pc:spChg chg="del topLvl">
          <ac:chgData name="Charles Knight" userId="446381d08c42326f" providerId="LiveId" clId="{0D085CEF-9053-466C-8848-84D2AE2E8C92}" dt="2023-07-03T10:37:07.666" v="43" actId="478"/>
          <ac:spMkLst>
            <pc:docMk/>
            <pc:sldMk cId="2285088616" sldId="674"/>
            <ac:spMk id="89" creationId="{00000000-0000-0000-0000-000000000000}"/>
          </ac:spMkLst>
        </pc:spChg>
        <pc:spChg chg="del">
          <ac:chgData name="Charles Knight" userId="446381d08c42326f" providerId="LiveId" clId="{0D085CEF-9053-466C-8848-84D2AE2E8C92}" dt="2023-07-03T10:37:04.235" v="42" actId="478"/>
          <ac:spMkLst>
            <pc:docMk/>
            <pc:sldMk cId="2285088616" sldId="674"/>
            <ac:spMk id="90" creationId="{00000000-0000-0000-0000-000000000000}"/>
          </ac:spMkLst>
        </pc:spChg>
        <pc:spChg chg="del">
          <ac:chgData name="Charles Knight" userId="446381d08c42326f" providerId="LiveId" clId="{0D085CEF-9053-466C-8848-84D2AE2E8C92}" dt="2023-07-03T10:36:59.427" v="41" actId="478"/>
          <ac:spMkLst>
            <pc:docMk/>
            <pc:sldMk cId="2285088616" sldId="674"/>
            <ac:spMk id="95" creationId="{00000000-0000-0000-0000-000000000000}"/>
          </ac:spMkLst>
        </pc:spChg>
        <pc:spChg chg="del topLvl">
          <ac:chgData name="Charles Knight" userId="446381d08c42326f" providerId="LiveId" clId="{0D085CEF-9053-466C-8848-84D2AE2E8C92}" dt="2023-07-03T10:37:34.828" v="50" actId="478"/>
          <ac:spMkLst>
            <pc:docMk/>
            <pc:sldMk cId="2285088616" sldId="674"/>
            <ac:spMk id="97" creationId="{00000000-0000-0000-0000-000000000000}"/>
          </ac:spMkLst>
        </pc:spChg>
        <pc:spChg chg="del">
          <ac:chgData name="Charles Knight" userId="446381d08c42326f" providerId="LiveId" clId="{0D085CEF-9053-466C-8848-84D2AE2E8C92}" dt="2023-07-03T10:37:30.599" v="49" actId="478"/>
          <ac:spMkLst>
            <pc:docMk/>
            <pc:sldMk cId="2285088616" sldId="674"/>
            <ac:spMk id="98" creationId="{00000000-0000-0000-0000-000000000000}"/>
          </ac:spMkLst>
        </pc:spChg>
        <pc:spChg chg="del">
          <ac:chgData name="Charles Knight" userId="446381d08c42326f" providerId="LiveId" clId="{0D085CEF-9053-466C-8848-84D2AE2E8C92}" dt="2023-07-03T10:37:11.012" v="44" actId="478"/>
          <ac:spMkLst>
            <pc:docMk/>
            <pc:sldMk cId="2285088616" sldId="674"/>
            <ac:spMk id="99" creationId="{00000000-0000-0000-0000-000000000000}"/>
          </ac:spMkLst>
        </pc:spChg>
        <pc:spChg chg="del">
          <ac:chgData name="Charles Knight" userId="446381d08c42326f" providerId="LiveId" clId="{0D085CEF-9053-466C-8848-84D2AE2E8C92}" dt="2023-07-03T10:37:27.792" v="48" actId="478"/>
          <ac:spMkLst>
            <pc:docMk/>
            <pc:sldMk cId="2285088616" sldId="674"/>
            <ac:spMk id="100" creationId="{00000000-0000-0000-0000-000000000000}"/>
          </ac:spMkLst>
        </pc:spChg>
        <pc:spChg chg="del">
          <ac:chgData name="Charles Knight" userId="446381d08c42326f" providerId="LiveId" clId="{0D085CEF-9053-466C-8848-84D2AE2E8C92}" dt="2023-07-03T10:37:22.258" v="45" actId="478"/>
          <ac:spMkLst>
            <pc:docMk/>
            <pc:sldMk cId="2285088616" sldId="674"/>
            <ac:spMk id="101" creationId="{00000000-0000-0000-0000-000000000000}"/>
          </ac:spMkLst>
        </pc:spChg>
        <pc:spChg chg="mod">
          <ac:chgData name="Charles Knight" userId="446381d08c42326f" providerId="LiveId" clId="{0D085CEF-9053-466C-8848-84D2AE2E8C92}" dt="2023-07-03T11:59:34.553" v="730" actId="14100"/>
          <ac:spMkLst>
            <pc:docMk/>
            <pc:sldMk cId="2285088616" sldId="674"/>
            <ac:spMk id="102" creationId="{00000000-0000-0000-0000-000000000000}"/>
          </ac:spMkLst>
        </pc:spChg>
        <pc:spChg chg="mod">
          <ac:chgData name="Charles Knight" userId="446381d08c42326f" providerId="LiveId" clId="{0D085CEF-9053-466C-8848-84D2AE2E8C92}" dt="2023-07-03T10:36:04.584" v="35"/>
          <ac:spMkLst>
            <pc:docMk/>
            <pc:sldMk cId="2285088616" sldId="674"/>
            <ac:spMk id="103" creationId="{CE4E1E8D-659E-2141-ADF2-03F2AF8FF2ED}"/>
          </ac:spMkLst>
        </pc:spChg>
        <pc:spChg chg="mod">
          <ac:chgData name="Charles Knight" userId="446381d08c42326f" providerId="LiveId" clId="{0D085CEF-9053-466C-8848-84D2AE2E8C92}" dt="2023-07-03T10:36:04.584" v="35"/>
          <ac:spMkLst>
            <pc:docMk/>
            <pc:sldMk cId="2285088616" sldId="674"/>
            <ac:spMk id="105" creationId="{09003644-B4D6-18E3-9A45-991C0A4B1554}"/>
          </ac:spMkLst>
        </pc:spChg>
        <pc:spChg chg="mod">
          <ac:chgData name="Charles Knight" userId="446381d08c42326f" providerId="LiveId" clId="{0D085CEF-9053-466C-8848-84D2AE2E8C92}" dt="2023-07-03T10:36:04.584" v="35"/>
          <ac:spMkLst>
            <pc:docMk/>
            <pc:sldMk cId="2285088616" sldId="674"/>
            <ac:spMk id="106" creationId="{6A83EF55-0091-C318-5BFD-BC545AF285B3}"/>
          </ac:spMkLst>
        </pc:spChg>
        <pc:spChg chg="mod">
          <ac:chgData name="Charles Knight" userId="446381d08c42326f" providerId="LiveId" clId="{0D085CEF-9053-466C-8848-84D2AE2E8C92}" dt="2023-07-03T10:36:04.584" v="35"/>
          <ac:spMkLst>
            <pc:docMk/>
            <pc:sldMk cId="2285088616" sldId="674"/>
            <ac:spMk id="107" creationId="{21B0B50A-D6A0-5E5C-EBBC-DB8BF98AD9E0}"/>
          </ac:spMkLst>
        </pc:spChg>
        <pc:spChg chg="mod">
          <ac:chgData name="Charles Knight" userId="446381d08c42326f" providerId="LiveId" clId="{0D085CEF-9053-466C-8848-84D2AE2E8C92}" dt="2023-07-03T10:36:04.584" v="35"/>
          <ac:spMkLst>
            <pc:docMk/>
            <pc:sldMk cId="2285088616" sldId="674"/>
            <ac:spMk id="108" creationId="{FA15FFA0-E11F-F368-C9CD-9211072C230A}"/>
          </ac:spMkLst>
        </pc:spChg>
        <pc:spChg chg="mod">
          <ac:chgData name="Charles Knight" userId="446381d08c42326f" providerId="LiveId" clId="{0D085CEF-9053-466C-8848-84D2AE2E8C92}" dt="2023-07-03T10:36:04.584" v="35"/>
          <ac:spMkLst>
            <pc:docMk/>
            <pc:sldMk cId="2285088616" sldId="674"/>
            <ac:spMk id="109" creationId="{356CCC37-9245-1A6F-8757-060BB3610077}"/>
          </ac:spMkLst>
        </pc:spChg>
        <pc:spChg chg="mod">
          <ac:chgData name="Charles Knight" userId="446381d08c42326f" providerId="LiveId" clId="{0D085CEF-9053-466C-8848-84D2AE2E8C92}" dt="2023-07-03T10:37:42.913" v="52"/>
          <ac:spMkLst>
            <pc:docMk/>
            <pc:sldMk cId="2285088616" sldId="674"/>
            <ac:spMk id="114" creationId="{3EE60871-F61C-AA30-2136-F9A069577CAA}"/>
          </ac:spMkLst>
        </pc:spChg>
        <pc:spChg chg="mod">
          <ac:chgData name="Charles Knight" userId="446381d08c42326f" providerId="LiveId" clId="{0D085CEF-9053-466C-8848-84D2AE2E8C92}" dt="2023-07-03T10:37:42.913" v="52"/>
          <ac:spMkLst>
            <pc:docMk/>
            <pc:sldMk cId="2285088616" sldId="674"/>
            <ac:spMk id="116" creationId="{675F2F73-F4E8-DD09-32B0-FBE4602DD289}"/>
          </ac:spMkLst>
        </pc:spChg>
        <pc:spChg chg="mod">
          <ac:chgData name="Charles Knight" userId="446381d08c42326f" providerId="LiveId" clId="{0D085CEF-9053-466C-8848-84D2AE2E8C92}" dt="2023-07-03T10:37:42.913" v="52"/>
          <ac:spMkLst>
            <pc:docMk/>
            <pc:sldMk cId="2285088616" sldId="674"/>
            <ac:spMk id="117" creationId="{2586E6E2-A1FD-90B9-772C-C4971E8EEF22}"/>
          </ac:spMkLst>
        </pc:spChg>
        <pc:spChg chg="mod">
          <ac:chgData name="Charles Knight" userId="446381d08c42326f" providerId="LiveId" clId="{0D085CEF-9053-466C-8848-84D2AE2E8C92}" dt="2023-07-03T10:37:42.913" v="52"/>
          <ac:spMkLst>
            <pc:docMk/>
            <pc:sldMk cId="2285088616" sldId="674"/>
            <ac:spMk id="118" creationId="{BAFB9329-B599-D352-04B6-1C55BBC77472}"/>
          </ac:spMkLst>
        </pc:spChg>
        <pc:spChg chg="mod">
          <ac:chgData name="Charles Knight" userId="446381d08c42326f" providerId="LiveId" clId="{0D085CEF-9053-466C-8848-84D2AE2E8C92}" dt="2023-07-03T10:37:42.913" v="52"/>
          <ac:spMkLst>
            <pc:docMk/>
            <pc:sldMk cId="2285088616" sldId="674"/>
            <ac:spMk id="119" creationId="{E51022ED-1C8B-5A7D-005E-814D1843D063}"/>
          </ac:spMkLst>
        </pc:spChg>
        <pc:spChg chg="mod">
          <ac:chgData name="Charles Knight" userId="446381d08c42326f" providerId="LiveId" clId="{0D085CEF-9053-466C-8848-84D2AE2E8C92}" dt="2023-07-03T10:37:42.913" v="52"/>
          <ac:spMkLst>
            <pc:docMk/>
            <pc:sldMk cId="2285088616" sldId="674"/>
            <ac:spMk id="120" creationId="{0ED882AF-2774-6010-1DF0-76E8987FE780}"/>
          </ac:spMkLst>
        </pc:spChg>
        <pc:spChg chg="add mod">
          <ac:chgData name="Charles Knight" userId="446381d08c42326f" providerId="LiveId" clId="{0D085CEF-9053-466C-8848-84D2AE2E8C92}" dt="2023-07-03T11:58:28.558" v="721" actId="1076"/>
          <ac:spMkLst>
            <pc:docMk/>
            <pc:sldMk cId="2285088616" sldId="674"/>
            <ac:spMk id="121" creationId="{A6874E6D-F551-3C67-97B0-17B07AD73FD3}"/>
          </ac:spMkLst>
        </pc:spChg>
        <pc:spChg chg="mod">
          <ac:chgData name="Charles Knight" userId="446381d08c42326f" providerId="LiveId" clId="{0D085CEF-9053-466C-8848-84D2AE2E8C92}" dt="2023-07-03T11:19:57.517" v="154"/>
          <ac:spMkLst>
            <pc:docMk/>
            <pc:sldMk cId="2285088616" sldId="674"/>
            <ac:spMk id="127" creationId="{6CCB2B09-FCC9-60E6-D38A-486F6C866DBC}"/>
          </ac:spMkLst>
        </pc:spChg>
        <pc:spChg chg="mod">
          <ac:chgData name="Charles Knight" userId="446381d08c42326f" providerId="LiveId" clId="{0D085CEF-9053-466C-8848-84D2AE2E8C92}" dt="2023-07-03T11:19:57.517" v="154"/>
          <ac:spMkLst>
            <pc:docMk/>
            <pc:sldMk cId="2285088616" sldId="674"/>
            <ac:spMk id="129" creationId="{0A750781-9C34-EA81-E0F3-6702BC5BAB4B}"/>
          </ac:spMkLst>
        </pc:spChg>
        <pc:spChg chg="mod">
          <ac:chgData name="Charles Knight" userId="446381d08c42326f" providerId="LiveId" clId="{0D085CEF-9053-466C-8848-84D2AE2E8C92}" dt="2023-07-03T11:58:34.797" v="722" actId="1076"/>
          <ac:spMkLst>
            <pc:docMk/>
            <pc:sldMk cId="2285088616" sldId="674"/>
            <ac:spMk id="130" creationId="{00000000-0000-0000-0000-000000000000}"/>
          </ac:spMkLst>
        </pc:spChg>
        <pc:spChg chg="mod">
          <ac:chgData name="Charles Knight" userId="446381d08c42326f" providerId="LiveId" clId="{0D085CEF-9053-466C-8848-84D2AE2E8C92}" dt="2023-07-03T11:19:57.517" v="154"/>
          <ac:spMkLst>
            <pc:docMk/>
            <pc:sldMk cId="2285088616" sldId="674"/>
            <ac:spMk id="131" creationId="{54F243D9-FF1B-E962-A49D-2220842F0C38}"/>
          </ac:spMkLst>
        </pc:spChg>
        <pc:spChg chg="mod">
          <ac:chgData name="Charles Knight" userId="446381d08c42326f" providerId="LiveId" clId="{0D085CEF-9053-466C-8848-84D2AE2E8C92}" dt="2023-07-03T11:51:17.067" v="573" actId="1035"/>
          <ac:spMkLst>
            <pc:docMk/>
            <pc:sldMk cId="2285088616" sldId="674"/>
            <ac:spMk id="132" creationId="{00000000-0000-0000-0000-000000000000}"/>
          </ac:spMkLst>
        </pc:spChg>
        <pc:spChg chg="mod">
          <ac:chgData name="Charles Knight" userId="446381d08c42326f" providerId="LiveId" clId="{0D085CEF-9053-466C-8848-84D2AE2E8C92}" dt="2023-07-03T11:19:57.517" v="154"/>
          <ac:spMkLst>
            <pc:docMk/>
            <pc:sldMk cId="2285088616" sldId="674"/>
            <ac:spMk id="134" creationId="{700EED94-DD9B-332C-BFAB-070C6E9C37A4}"/>
          </ac:spMkLst>
        </pc:spChg>
        <pc:spChg chg="mod">
          <ac:chgData name="Charles Knight" userId="446381d08c42326f" providerId="LiveId" clId="{0D085CEF-9053-466C-8848-84D2AE2E8C92}" dt="2023-07-03T11:19:57.517" v="154"/>
          <ac:spMkLst>
            <pc:docMk/>
            <pc:sldMk cId="2285088616" sldId="674"/>
            <ac:spMk id="135" creationId="{5FA28AE4-E04A-301F-1387-ED2BDAF534EA}"/>
          </ac:spMkLst>
        </pc:spChg>
        <pc:spChg chg="mod">
          <ac:chgData name="Charles Knight" userId="446381d08c42326f" providerId="LiveId" clId="{0D085CEF-9053-466C-8848-84D2AE2E8C92}" dt="2023-07-03T11:19:57.517" v="154"/>
          <ac:spMkLst>
            <pc:docMk/>
            <pc:sldMk cId="2285088616" sldId="674"/>
            <ac:spMk id="136" creationId="{1FAF16BF-826B-DCD8-B080-8D986E09AD93}"/>
          </ac:spMkLst>
        </pc:spChg>
        <pc:spChg chg="mod">
          <ac:chgData name="Charles Knight" userId="446381d08c42326f" providerId="LiveId" clId="{0D085CEF-9053-466C-8848-84D2AE2E8C92}" dt="2023-07-03T11:20:03.911" v="156"/>
          <ac:spMkLst>
            <pc:docMk/>
            <pc:sldMk cId="2285088616" sldId="674"/>
            <ac:spMk id="145" creationId="{82D68708-16C8-FF35-6336-7F67B88BEC93}"/>
          </ac:spMkLst>
        </pc:spChg>
        <pc:spChg chg="mod">
          <ac:chgData name="Charles Knight" userId="446381d08c42326f" providerId="LiveId" clId="{0D085CEF-9053-466C-8848-84D2AE2E8C92}" dt="2023-07-03T11:20:03.911" v="156"/>
          <ac:spMkLst>
            <pc:docMk/>
            <pc:sldMk cId="2285088616" sldId="674"/>
            <ac:spMk id="152" creationId="{3CC0F2A5-5C72-2062-E063-9D3565CF7253}"/>
          </ac:spMkLst>
        </pc:spChg>
        <pc:spChg chg="mod">
          <ac:chgData name="Charles Knight" userId="446381d08c42326f" providerId="LiveId" clId="{0D085CEF-9053-466C-8848-84D2AE2E8C92}" dt="2023-07-03T11:51:17.067" v="573" actId="1035"/>
          <ac:spMkLst>
            <pc:docMk/>
            <pc:sldMk cId="2285088616" sldId="674"/>
            <ac:spMk id="154" creationId="{00000000-0000-0000-0000-000000000000}"/>
          </ac:spMkLst>
        </pc:spChg>
        <pc:spChg chg="mod">
          <ac:chgData name="Charles Knight" userId="446381d08c42326f" providerId="LiveId" clId="{0D085CEF-9053-466C-8848-84D2AE2E8C92}" dt="2023-07-03T11:51:00.252" v="555" actId="1035"/>
          <ac:spMkLst>
            <pc:docMk/>
            <pc:sldMk cId="2285088616" sldId="674"/>
            <ac:spMk id="180" creationId="{00000000-0000-0000-0000-000000000000}"/>
          </ac:spMkLst>
        </pc:spChg>
        <pc:spChg chg="mod">
          <ac:chgData name="Charles Knight" userId="446381d08c42326f" providerId="LiveId" clId="{0D085CEF-9053-466C-8848-84D2AE2E8C92}" dt="2023-07-04T00:31:05.952" v="2484" actId="6549"/>
          <ac:spMkLst>
            <pc:docMk/>
            <pc:sldMk cId="2285088616" sldId="674"/>
            <ac:spMk id="182" creationId="{00000000-0000-0000-0000-000000000000}"/>
          </ac:spMkLst>
        </pc:spChg>
        <pc:spChg chg="mod">
          <ac:chgData name="Charles Knight" userId="446381d08c42326f" providerId="LiveId" clId="{0D085CEF-9053-466C-8848-84D2AE2E8C92}" dt="2023-07-03T11:51:17.067" v="573" actId="1035"/>
          <ac:spMkLst>
            <pc:docMk/>
            <pc:sldMk cId="2285088616" sldId="674"/>
            <ac:spMk id="184" creationId="{00000000-0000-0000-0000-000000000000}"/>
          </ac:spMkLst>
        </pc:spChg>
        <pc:spChg chg="mod">
          <ac:chgData name="Charles Knight" userId="446381d08c42326f" providerId="LiveId" clId="{0D085CEF-9053-466C-8848-84D2AE2E8C92}" dt="2023-07-03T11:20:03.911" v="156"/>
          <ac:spMkLst>
            <pc:docMk/>
            <pc:sldMk cId="2285088616" sldId="674"/>
            <ac:spMk id="188" creationId="{BE2669AD-3635-6DC9-EBAD-87A0DD53FB53}"/>
          </ac:spMkLst>
        </pc:spChg>
        <pc:spChg chg="mod">
          <ac:chgData name="Charles Knight" userId="446381d08c42326f" providerId="LiveId" clId="{0D085CEF-9053-466C-8848-84D2AE2E8C92}" dt="2023-07-03T11:49:57.186" v="518" actId="108"/>
          <ac:spMkLst>
            <pc:docMk/>
            <pc:sldMk cId="2285088616" sldId="674"/>
            <ac:spMk id="229" creationId="{00000000-0000-0000-0000-000000000000}"/>
          </ac:spMkLst>
        </pc:spChg>
        <pc:spChg chg="mod">
          <ac:chgData name="Charles Knight" userId="446381d08c42326f" providerId="LiveId" clId="{0D085CEF-9053-466C-8848-84D2AE2E8C92}" dt="2023-07-03T11:50:50.924" v="544" actId="1035"/>
          <ac:spMkLst>
            <pc:docMk/>
            <pc:sldMk cId="2285088616" sldId="674"/>
            <ac:spMk id="230" creationId="{00000000-0000-0000-0000-000000000000}"/>
          </ac:spMkLst>
        </pc:spChg>
        <pc:spChg chg="mod">
          <ac:chgData name="Charles Knight" userId="446381d08c42326f" providerId="LiveId" clId="{0D085CEF-9053-466C-8848-84D2AE2E8C92}" dt="2023-07-03T11:51:00.252" v="555" actId="1035"/>
          <ac:spMkLst>
            <pc:docMk/>
            <pc:sldMk cId="2285088616" sldId="674"/>
            <ac:spMk id="257" creationId="{00000000-0000-0000-0000-000000000000}"/>
          </ac:spMkLst>
        </pc:spChg>
        <pc:spChg chg="mod">
          <ac:chgData name="Charles Knight" userId="446381d08c42326f" providerId="LiveId" clId="{0D085CEF-9053-466C-8848-84D2AE2E8C92}" dt="2023-07-03T11:51:00.252" v="555" actId="1035"/>
          <ac:spMkLst>
            <pc:docMk/>
            <pc:sldMk cId="2285088616" sldId="674"/>
            <ac:spMk id="258" creationId="{00000000-0000-0000-0000-000000000000}"/>
          </ac:spMkLst>
        </pc:spChg>
        <pc:spChg chg="mod">
          <ac:chgData name="Charles Knight" userId="446381d08c42326f" providerId="LiveId" clId="{0D085CEF-9053-466C-8848-84D2AE2E8C92}" dt="2023-07-03T11:51:00.252" v="555" actId="1035"/>
          <ac:spMkLst>
            <pc:docMk/>
            <pc:sldMk cId="2285088616" sldId="674"/>
            <ac:spMk id="259" creationId="{00000000-0000-0000-0000-000000000000}"/>
          </ac:spMkLst>
        </pc:spChg>
        <pc:spChg chg="del mod">
          <ac:chgData name="Charles Knight" userId="446381d08c42326f" providerId="LiveId" clId="{0D085CEF-9053-466C-8848-84D2AE2E8C92}" dt="2023-07-03T11:30:45.543" v="180"/>
          <ac:spMkLst>
            <pc:docMk/>
            <pc:sldMk cId="2285088616" sldId="674"/>
            <ac:spMk id="261" creationId="{00000000-0000-0000-0000-000000000000}"/>
          </ac:spMkLst>
        </pc:spChg>
        <pc:spChg chg="del mod">
          <ac:chgData name="Charles Knight" userId="446381d08c42326f" providerId="LiveId" clId="{0D085CEF-9053-466C-8848-84D2AE2E8C92}" dt="2023-07-03T11:30:45.543" v="182"/>
          <ac:spMkLst>
            <pc:docMk/>
            <pc:sldMk cId="2285088616" sldId="674"/>
            <ac:spMk id="262" creationId="{00000000-0000-0000-0000-000000000000}"/>
          </ac:spMkLst>
        </pc:spChg>
        <pc:spChg chg="del">
          <ac:chgData name="Charles Knight" userId="446381d08c42326f" providerId="LiveId" clId="{0D085CEF-9053-466C-8848-84D2AE2E8C92}" dt="2023-07-04T02:47:27.645" v="2527" actId="478"/>
          <ac:spMkLst>
            <pc:docMk/>
            <pc:sldMk cId="2285088616" sldId="674"/>
            <ac:spMk id="264" creationId="{00000000-0000-0000-0000-000000000000}"/>
          </ac:spMkLst>
        </pc:spChg>
        <pc:spChg chg="del">
          <ac:chgData name="Charles Knight" userId="446381d08c42326f" providerId="LiveId" clId="{0D085CEF-9053-466C-8848-84D2AE2E8C92}" dt="2023-07-03T11:13:02.966" v="61" actId="478"/>
          <ac:spMkLst>
            <pc:docMk/>
            <pc:sldMk cId="2285088616" sldId="674"/>
            <ac:spMk id="266" creationId="{00000000-0000-0000-0000-000000000000}"/>
          </ac:spMkLst>
        </pc:spChg>
        <pc:spChg chg="del">
          <ac:chgData name="Charles Knight" userId="446381d08c42326f" providerId="LiveId" clId="{0D085CEF-9053-466C-8848-84D2AE2E8C92}" dt="2023-07-03T11:20:42.109" v="160" actId="478"/>
          <ac:spMkLst>
            <pc:docMk/>
            <pc:sldMk cId="2285088616" sldId="674"/>
            <ac:spMk id="267" creationId="{00000000-0000-0000-0000-000000000000}"/>
          </ac:spMkLst>
        </pc:spChg>
        <pc:spChg chg="mod">
          <ac:chgData name="Charles Knight" userId="446381d08c42326f" providerId="LiveId" clId="{0D085CEF-9053-466C-8848-84D2AE2E8C92}" dt="2023-07-03T11:59:34.553" v="730" actId="14100"/>
          <ac:spMkLst>
            <pc:docMk/>
            <pc:sldMk cId="2285088616" sldId="674"/>
            <ac:spMk id="329" creationId="{00000000-0000-0000-0000-000000000000}"/>
          </ac:spMkLst>
        </pc:spChg>
        <pc:spChg chg="mod">
          <ac:chgData name="Charles Knight" userId="446381d08c42326f" providerId="LiveId" clId="{0D085CEF-9053-466C-8848-84D2AE2E8C92}" dt="2023-07-03T11:51:00.252" v="555" actId="1035"/>
          <ac:spMkLst>
            <pc:docMk/>
            <pc:sldMk cId="2285088616" sldId="674"/>
            <ac:spMk id="331" creationId="{00000000-0000-0000-0000-000000000000}"/>
          </ac:spMkLst>
        </pc:spChg>
        <pc:spChg chg="mod">
          <ac:chgData name="Charles Knight" userId="446381d08c42326f" providerId="LiveId" clId="{0D085CEF-9053-466C-8848-84D2AE2E8C92}" dt="2023-07-03T11:51:17.067" v="573" actId="1035"/>
          <ac:spMkLst>
            <pc:docMk/>
            <pc:sldMk cId="2285088616" sldId="674"/>
            <ac:spMk id="339" creationId="{00000000-0000-0000-0000-000000000000}"/>
          </ac:spMkLst>
        </pc:spChg>
        <pc:spChg chg="mod">
          <ac:chgData name="Charles Knight" userId="446381d08c42326f" providerId="LiveId" clId="{0D085CEF-9053-466C-8848-84D2AE2E8C92}" dt="2023-07-03T11:20:03.911" v="156"/>
          <ac:spMkLst>
            <pc:docMk/>
            <pc:sldMk cId="2285088616" sldId="674"/>
            <ac:spMk id="1024" creationId="{79FC0A51-4284-48F8-ED23-4C6C66085094}"/>
          </ac:spMkLst>
        </pc:spChg>
        <pc:spChg chg="mod">
          <ac:chgData name="Charles Knight" userId="446381d08c42326f" providerId="LiveId" clId="{0D085CEF-9053-466C-8848-84D2AE2E8C92}" dt="2023-07-03T11:20:03.911" v="156"/>
          <ac:spMkLst>
            <pc:docMk/>
            <pc:sldMk cId="2285088616" sldId="674"/>
            <ac:spMk id="1025" creationId="{C003D7E5-244B-1AC3-78D3-D87DAE94D00B}"/>
          </ac:spMkLst>
        </pc:spChg>
        <pc:spChg chg="mod">
          <ac:chgData name="Charles Knight" userId="446381d08c42326f" providerId="LiveId" clId="{0D085CEF-9053-466C-8848-84D2AE2E8C92}" dt="2023-07-03T11:20:03.911" v="156"/>
          <ac:spMkLst>
            <pc:docMk/>
            <pc:sldMk cId="2285088616" sldId="674"/>
            <ac:spMk id="1027" creationId="{8609009A-DE0F-D7D8-A368-1F75C8C3B217}"/>
          </ac:spMkLst>
        </pc:spChg>
        <pc:spChg chg="mod">
          <ac:chgData name="Charles Knight" userId="446381d08c42326f" providerId="LiveId" clId="{0D085CEF-9053-466C-8848-84D2AE2E8C92}" dt="2023-07-03T11:20:17.854" v="159"/>
          <ac:spMkLst>
            <pc:docMk/>
            <pc:sldMk cId="2285088616" sldId="674"/>
            <ac:spMk id="1032" creationId="{64147CA2-F8C3-F206-2437-1EBF328A54EC}"/>
          </ac:spMkLst>
        </pc:spChg>
        <pc:spChg chg="mod">
          <ac:chgData name="Charles Knight" userId="446381d08c42326f" providerId="LiveId" clId="{0D085CEF-9053-466C-8848-84D2AE2E8C92}" dt="2023-07-03T11:20:17.854" v="159"/>
          <ac:spMkLst>
            <pc:docMk/>
            <pc:sldMk cId="2285088616" sldId="674"/>
            <ac:spMk id="1034" creationId="{7E9A221B-9AB8-18FE-6452-743D78E0D2DD}"/>
          </ac:spMkLst>
        </pc:spChg>
        <pc:spChg chg="mod">
          <ac:chgData name="Charles Knight" userId="446381d08c42326f" providerId="LiveId" clId="{0D085CEF-9053-466C-8848-84D2AE2E8C92}" dt="2023-07-03T11:20:17.854" v="159"/>
          <ac:spMkLst>
            <pc:docMk/>
            <pc:sldMk cId="2285088616" sldId="674"/>
            <ac:spMk id="1035" creationId="{50507CC5-0C81-B85C-754F-D4EA241A1476}"/>
          </ac:spMkLst>
        </pc:spChg>
        <pc:spChg chg="mod">
          <ac:chgData name="Charles Knight" userId="446381d08c42326f" providerId="LiveId" clId="{0D085CEF-9053-466C-8848-84D2AE2E8C92}" dt="2023-07-03T11:20:17.854" v="159"/>
          <ac:spMkLst>
            <pc:docMk/>
            <pc:sldMk cId="2285088616" sldId="674"/>
            <ac:spMk id="1036" creationId="{E7B0A3F5-299B-2A85-7007-45E00F6143AD}"/>
          </ac:spMkLst>
        </pc:spChg>
        <pc:spChg chg="mod">
          <ac:chgData name="Charles Knight" userId="446381d08c42326f" providerId="LiveId" clId="{0D085CEF-9053-466C-8848-84D2AE2E8C92}" dt="2023-07-03T11:20:17.854" v="159"/>
          <ac:spMkLst>
            <pc:docMk/>
            <pc:sldMk cId="2285088616" sldId="674"/>
            <ac:spMk id="1037" creationId="{30A7917E-2614-BF21-4F81-9D849E5DB5C6}"/>
          </ac:spMkLst>
        </pc:spChg>
        <pc:spChg chg="mod">
          <ac:chgData name="Charles Knight" userId="446381d08c42326f" providerId="LiveId" clId="{0D085CEF-9053-466C-8848-84D2AE2E8C92}" dt="2023-07-03T11:20:17.854" v="159"/>
          <ac:spMkLst>
            <pc:docMk/>
            <pc:sldMk cId="2285088616" sldId="674"/>
            <ac:spMk id="1038" creationId="{DFBBABD9-57A5-2AD9-CA6D-FDB3EFECD1B3}"/>
          </ac:spMkLst>
        </pc:spChg>
        <pc:spChg chg="mod">
          <ac:chgData name="Charles Knight" userId="446381d08c42326f" providerId="LiveId" clId="{0D085CEF-9053-466C-8848-84D2AE2E8C92}" dt="2023-07-03T11:40:40.012" v="198"/>
          <ac:spMkLst>
            <pc:docMk/>
            <pc:sldMk cId="2285088616" sldId="674"/>
            <ac:spMk id="1043" creationId="{960E9601-6D61-F48C-DE5E-91BDA9B9A678}"/>
          </ac:spMkLst>
        </pc:spChg>
        <pc:spChg chg="mod">
          <ac:chgData name="Charles Knight" userId="446381d08c42326f" providerId="LiveId" clId="{0D085CEF-9053-466C-8848-84D2AE2E8C92}" dt="2023-07-03T11:40:40.012" v="198"/>
          <ac:spMkLst>
            <pc:docMk/>
            <pc:sldMk cId="2285088616" sldId="674"/>
            <ac:spMk id="1044" creationId="{6FFD221E-6177-06D5-3EF7-1A38A6F4B033}"/>
          </ac:spMkLst>
        </pc:spChg>
        <pc:spChg chg="del mod">
          <ac:chgData name="Charles Knight" userId="446381d08c42326f" providerId="LiveId" clId="{0D085CEF-9053-466C-8848-84D2AE2E8C92}" dt="2023-07-03T11:40:46.113" v="200" actId="478"/>
          <ac:spMkLst>
            <pc:docMk/>
            <pc:sldMk cId="2285088616" sldId="674"/>
            <ac:spMk id="1045" creationId="{005CCF99-84C6-352C-8DB8-F562C3B477FF}"/>
          </ac:spMkLst>
        </pc:spChg>
        <pc:spChg chg="mod">
          <ac:chgData name="Charles Knight" userId="446381d08c42326f" providerId="LiveId" clId="{0D085CEF-9053-466C-8848-84D2AE2E8C92}" dt="2023-07-03T11:44:40.898" v="360"/>
          <ac:spMkLst>
            <pc:docMk/>
            <pc:sldMk cId="2285088616" sldId="674"/>
            <ac:spMk id="1048" creationId="{59E3CA0C-C7EB-8A88-35E3-0B9E695289D6}"/>
          </ac:spMkLst>
        </pc:spChg>
        <pc:spChg chg="mod">
          <ac:chgData name="Charles Knight" userId="446381d08c42326f" providerId="LiveId" clId="{0D085CEF-9053-466C-8848-84D2AE2E8C92}" dt="2023-07-03T11:44:59.438" v="374" actId="6549"/>
          <ac:spMkLst>
            <pc:docMk/>
            <pc:sldMk cId="2285088616" sldId="674"/>
            <ac:spMk id="1049" creationId="{1EEB49EA-ED85-53BD-0879-A677C1C4D92D}"/>
          </ac:spMkLst>
        </pc:spChg>
        <pc:spChg chg="add mod">
          <ac:chgData name="Charles Knight" userId="446381d08c42326f" providerId="LiveId" clId="{0D085CEF-9053-466C-8848-84D2AE2E8C92}" dt="2023-07-03T11:59:15.765" v="726" actId="20577"/>
          <ac:spMkLst>
            <pc:docMk/>
            <pc:sldMk cId="2285088616" sldId="674"/>
            <ac:spMk id="1050" creationId="{551227EC-3997-BB6A-84A7-1A112A630B7E}"/>
          </ac:spMkLst>
        </pc:spChg>
        <pc:spChg chg="mod">
          <ac:chgData name="Charles Knight" userId="446381d08c42326f" providerId="LiveId" clId="{0D085CEF-9053-466C-8848-84D2AE2E8C92}" dt="2023-07-03T11:45:41.895" v="380"/>
          <ac:spMkLst>
            <pc:docMk/>
            <pc:sldMk cId="2285088616" sldId="674"/>
            <ac:spMk id="1053" creationId="{4266B183-48F4-45F1-CE87-087632170BEC}"/>
          </ac:spMkLst>
        </pc:spChg>
        <pc:spChg chg="mod">
          <ac:chgData name="Charles Knight" userId="446381d08c42326f" providerId="LiveId" clId="{0D085CEF-9053-466C-8848-84D2AE2E8C92}" dt="2023-07-03T11:45:41.895" v="380"/>
          <ac:spMkLst>
            <pc:docMk/>
            <pc:sldMk cId="2285088616" sldId="674"/>
            <ac:spMk id="1054" creationId="{D8BF0CA7-00AF-D21C-A608-A460FBF75E01}"/>
          </ac:spMkLst>
        </pc:spChg>
        <pc:spChg chg="add mod">
          <ac:chgData name="Charles Knight" userId="446381d08c42326f" providerId="LiveId" clId="{0D085CEF-9053-466C-8848-84D2AE2E8C92}" dt="2023-07-03T11:58:22.882" v="719" actId="1076"/>
          <ac:spMkLst>
            <pc:docMk/>
            <pc:sldMk cId="2285088616" sldId="674"/>
            <ac:spMk id="1058" creationId="{838C13CC-4E29-DE7D-AA4A-5BFFE4A0F644}"/>
          </ac:spMkLst>
        </pc:spChg>
        <pc:spChg chg="add mod">
          <ac:chgData name="Charles Knight" userId="446381d08c42326f" providerId="LiveId" clId="{0D085CEF-9053-466C-8848-84D2AE2E8C92}" dt="2023-07-03T11:57:08.433" v="674" actId="1076"/>
          <ac:spMkLst>
            <pc:docMk/>
            <pc:sldMk cId="2285088616" sldId="674"/>
            <ac:spMk id="1059" creationId="{B9FAD6EC-7A27-25EF-0A74-EC462D6EB99C}"/>
          </ac:spMkLst>
        </pc:spChg>
        <pc:spChg chg="add mod">
          <ac:chgData name="Charles Knight" userId="446381d08c42326f" providerId="LiveId" clId="{0D085CEF-9053-466C-8848-84D2AE2E8C92}" dt="2023-07-03T11:57:10.955" v="675" actId="1076"/>
          <ac:spMkLst>
            <pc:docMk/>
            <pc:sldMk cId="2285088616" sldId="674"/>
            <ac:spMk id="1060" creationId="{1A2EE616-42A0-B871-E95A-BA270AE6E4AA}"/>
          </ac:spMkLst>
        </pc:spChg>
        <pc:grpChg chg="mod">
          <ac:chgData name="Charles Knight" userId="446381d08c42326f" providerId="LiveId" clId="{0D085CEF-9053-466C-8848-84D2AE2E8C92}" dt="2023-07-03T11:51:00.252" v="555" actId="1035"/>
          <ac:grpSpMkLst>
            <pc:docMk/>
            <pc:sldMk cId="2285088616" sldId="674"/>
            <ac:grpSpMk id="4" creationId="{4EF54797-FF39-B7EA-39E1-9CA1611A77B3}"/>
          </ac:grpSpMkLst>
        </pc:grpChg>
        <pc:grpChg chg="mod">
          <ac:chgData name="Charles Knight" userId="446381d08c42326f" providerId="LiveId" clId="{0D085CEF-9053-466C-8848-84D2AE2E8C92}" dt="2023-07-03T11:39:26.727" v="191" actId="1076"/>
          <ac:grpSpMkLst>
            <pc:docMk/>
            <pc:sldMk cId="2285088616" sldId="674"/>
            <ac:grpSpMk id="8" creationId="{0625EFF3-0D37-7D96-7790-466B6A188573}"/>
          </ac:grpSpMkLst>
        </pc:grpChg>
        <pc:grpChg chg="mod">
          <ac:chgData name="Charles Knight" userId="446381d08c42326f" providerId="LiveId" clId="{0D085CEF-9053-466C-8848-84D2AE2E8C92}" dt="2023-07-03T11:51:17.067" v="573" actId="1035"/>
          <ac:grpSpMkLst>
            <pc:docMk/>
            <pc:sldMk cId="2285088616" sldId="674"/>
            <ac:grpSpMk id="14" creationId="{FDEF9154-6768-9563-DBEF-8D878DF36DC6}"/>
          </ac:grpSpMkLst>
        </pc:grpChg>
        <pc:grpChg chg="mod">
          <ac:chgData name="Charles Knight" userId="446381d08c42326f" providerId="LiveId" clId="{0D085CEF-9053-466C-8848-84D2AE2E8C92}" dt="2023-07-03T11:51:00.252" v="555" actId="1035"/>
          <ac:grpSpMkLst>
            <pc:docMk/>
            <pc:sldMk cId="2285088616" sldId="674"/>
            <ac:grpSpMk id="17" creationId="{A93C0C1C-C464-CD51-8520-6B0A80F9367F}"/>
          </ac:grpSpMkLst>
        </pc:grpChg>
        <pc:grpChg chg="mod">
          <ac:chgData name="Charles Knight" userId="446381d08c42326f" providerId="LiveId" clId="{0D085CEF-9053-466C-8848-84D2AE2E8C92}" dt="2023-07-03T11:51:17.067" v="573" actId="1035"/>
          <ac:grpSpMkLst>
            <pc:docMk/>
            <pc:sldMk cId="2285088616" sldId="674"/>
            <ac:grpSpMk id="23" creationId="{482D3129-08FC-688B-CBD3-02DA2D113303}"/>
          </ac:grpSpMkLst>
        </pc:grpChg>
        <pc:grpChg chg="del mod">
          <ac:chgData name="Charles Knight" userId="446381d08c42326f" providerId="LiveId" clId="{0D085CEF-9053-466C-8848-84D2AE2E8C92}" dt="2023-07-03T11:31:18.274" v="184" actId="478"/>
          <ac:grpSpMkLst>
            <pc:docMk/>
            <pc:sldMk cId="2285088616" sldId="674"/>
            <ac:grpSpMk id="28" creationId="{7EA3BD2B-EC15-71C8-B9DF-77351C9123F7}"/>
          </ac:grpSpMkLst>
        </pc:grpChg>
        <pc:grpChg chg="add mod">
          <ac:chgData name="Charles Knight" userId="446381d08c42326f" providerId="LiveId" clId="{0D085CEF-9053-466C-8848-84D2AE2E8C92}" dt="2023-07-03T11:59:34.553" v="730" actId="14100"/>
          <ac:grpSpMkLst>
            <pc:docMk/>
            <pc:sldMk cId="2285088616" sldId="674"/>
            <ac:grpSpMk id="46" creationId="{CF454D30-D6AB-53F9-79B1-BB576AFA4C38}"/>
          </ac:grpSpMkLst>
        </pc:grpChg>
        <pc:grpChg chg="mod">
          <ac:chgData name="Charles Knight" userId="446381d08c42326f" providerId="LiveId" clId="{0D085CEF-9053-466C-8848-84D2AE2E8C92}" dt="2023-07-03T10:32:46.740" v="6"/>
          <ac:grpSpMkLst>
            <pc:docMk/>
            <pc:sldMk cId="2285088616" sldId="674"/>
            <ac:grpSpMk id="47" creationId="{4582B384-3DED-32A2-C63C-2F83509EF349}"/>
          </ac:grpSpMkLst>
        </pc:grpChg>
        <pc:grpChg chg="del mod">
          <ac:chgData name="Charles Knight" userId="446381d08c42326f" providerId="LiveId" clId="{0D085CEF-9053-466C-8848-84D2AE2E8C92}" dt="2023-07-03T10:33:01.455" v="8" actId="478"/>
          <ac:grpSpMkLst>
            <pc:docMk/>
            <pc:sldMk cId="2285088616" sldId="674"/>
            <ac:grpSpMk id="50" creationId="{798DAFCD-557B-FA42-8E11-735E5D4DF634}"/>
          </ac:grpSpMkLst>
        </pc:grpChg>
        <pc:grpChg chg="mod">
          <ac:chgData name="Charles Knight" userId="446381d08c42326f" providerId="LiveId" clId="{0D085CEF-9053-466C-8848-84D2AE2E8C92}" dt="2023-07-03T10:32:46.740" v="6"/>
          <ac:grpSpMkLst>
            <pc:docMk/>
            <pc:sldMk cId="2285088616" sldId="674"/>
            <ac:grpSpMk id="51" creationId="{85889B1F-A985-78D7-00C1-5CD6A8479B2B}"/>
          </ac:grpSpMkLst>
        </pc:grpChg>
        <pc:grpChg chg="add mod">
          <ac:chgData name="Charles Knight" userId="446381d08c42326f" providerId="LiveId" clId="{0D085CEF-9053-466C-8848-84D2AE2E8C92}" dt="2023-07-03T11:51:00.252" v="555" actId="1035"/>
          <ac:grpSpMkLst>
            <pc:docMk/>
            <pc:sldMk cId="2285088616" sldId="674"/>
            <ac:grpSpMk id="60" creationId="{42147543-128E-62A1-91E6-851C9B73BF52}"/>
          </ac:grpSpMkLst>
        </pc:grpChg>
        <pc:grpChg chg="mod">
          <ac:chgData name="Charles Knight" userId="446381d08c42326f" providerId="LiveId" clId="{0D085CEF-9053-466C-8848-84D2AE2E8C92}" dt="2023-07-03T10:36:03.644" v="33"/>
          <ac:grpSpMkLst>
            <pc:docMk/>
            <pc:sldMk cId="2285088616" sldId="674"/>
            <ac:grpSpMk id="61" creationId="{401F519B-5552-9152-527E-0C405932DD97}"/>
          </ac:grpSpMkLst>
        </pc:grpChg>
        <pc:grpChg chg="mod">
          <ac:chgData name="Charles Knight" userId="446381d08c42326f" providerId="LiveId" clId="{0D085CEF-9053-466C-8848-84D2AE2E8C92}" dt="2023-07-03T10:36:03.644" v="33"/>
          <ac:grpSpMkLst>
            <pc:docMk/>
            <pc:sldMk cId="2285088616" sldId="674"/>
            <ac:grpSpMk id="65" creationId="{A68BE078-5F2B-4D9F-0615-1BB6680FC141}"/>
          </ac:grpSpMkLst>
        </pc:grpChg>
        <pc:grpChg chg="add mod">
          <ac:chgData name="Charles Knight" userId="446381d08c42326f" providerId="LiveId" clId="{0D085CEF-9053-466C-8848-84D2AE2E8C92}" dt="2023-07-03T11:51:00.252" v="555" actId="1035"/>
          <ac:grpSpMkLst>
            <pc:docMk/>
            <pc:sldMk cId="2285088616" sldId="674"/>
            <ac:grpSpMk id="71" creationId="{1556AF5B-4A5A-E94C-BA75-A202438E58EF}"/>
          </ac:grpSpMkLst>
        </pc:grpChg>
        <pc:grpChg chg="mod">
          <ac:chgData name="Charles Knight" userId="446381d08c42326f" providerId="LiveId" clId="{0D085CEF-9053-466C-8848-84D2AE2E8C92}" dt="2023-07-03T10:36:04.143" v="34"/>
          <ac:grpSpMkLst>
            <pc:docMk/>
            <pc:sldMk cId="2285088616" sldId="674"/>
            <ac:grpSpMk id="72" creationId="{4A5C9375-4DE1-2800-C36E-F6207D8B86E9}"/>
          </ac:grpSpMkLst>
        </pc:grpChg>
        <pc:grpChg chg="mod">
          <ac:chgData name="Charles Knight" userId="446381d08c42326f" providerId="LiveId" clId="{0D085CEF-9053-466C-8848-84D2AE2E8C92}" dt="2023-07-03T10:36:04.143" v="34"/>
          <ac:grpSpMkLst>
            <pc:docMk/>
            <pc:sldMk cId="2285088616" sldId="674"/>
            <ac:grpSpMk id="76" creationId="{CDA3B218-4FD3-F9B5-0CCC-2F5AE322BC9A}"/>
          </ac:grpSpMkLst>
        </pc:grpChg>
        <pc:grpChg chg="add mod">
          <ac:chgData name="Charles Knight" userId="446381d08c42326f" providerId="LiveId" clId="{0D085CEF-9053-466C-8848-84D2AE2E8C92}" dt="2023-07-03T11:51:00.252" v="555" actId="1035"/>
          <ac:grpSpMkLst>
            <pc:docMk/>
            <pc:sldMk cId="2285088616" sldId="674"/>
            <ac:grpSpMk id="82" creationId="{C4817338-0064-6FA4-2CFD-E814720D194F}"/>
          </ac:grpSpMkLst>
        </pc:grpChg>
        <pc:grpChg chg="mod">
          <ac:chgData name="Charles Knight" userId="446381d08c42326f" providerId="LiveId" clId="{0D085CEF-9053-466C-8848-84D2AE2E8C92}" dt="2023-07-03T10:36:04.584" v="35"/>
          <ac:grpSpMkLst>
            <pc:docMk/>
            <pc:sldMk cId="2285088616" sldId="674"/>
            <ac:grpSpMk id="83" creationId="{A7B205C8-3C37-58E5-FB8C-B6AAE1F0D21C}"/>
          </ac:grpSpMkLst>
        </pc:grpChg>
        <pc:grpChg chg="add del">
          <ac:chgData name="Charles Knight" userId="446381d08c42326f" providerId="LiveId" clId="{0D085CEF-9053-466C-8848-84D2AE2E8C92}" dt="2023-07-03T10:37:07.666" v="43" actId="478"/>
          <ac:grpSpMkLst>
            <pc:docMk/>
            <pc:sldMk cId="2285088616" sldId="674"/>
            <ac:grpSpMk id="87" creationId="{00000000-0000-0000-0000-000000000000}"/>
          </ac:grpSpMkLst>
        </pc:grpChg>
        <pc:grpChg chg="add del topLvl">
          <ac:chgData name="Charles Knight" userId="446381d08c42326f" providerId="LiveId" clId="{0D085CEF-9053-466C-8848-84D2AE2E8C92}" dt="2023-07-03T10:37:34.828" v="50" actId="478"/>
          <ac:grpSpMkLst>
            <pc:docMk/>
            <pc:sldMk cId="2285088616" sldId="674"/>
            <ac:grpSpMk id="88" creationId="{00000000-0000-0000-0000-000000000000}"/>
          </ac:grpSpMkLst>
        </pc:grpChg>
        <pc:grpChg chg="del">
          <ac:chgData name="Charles Knight" userId="446381d08c42326f" providerId="LiveId" clId="{0D085CEF-9053-466C-8848-84D2AE2E8C92}" dt="2023-07-03T10:36:59.427" v="41" actId="478"/>
          <ac:grpSpMkLst>
            <pc:docMk/>
            <pc:sldMk cId="2285088616" sldId="674"/>
            <ac:grpSpMk id="91" creationId="{00000000-0000-0000-0000-000000000000}"/>
          </ac:grpSpMkLst>
        </pc:grpChg>
        <pc:grpChg chg="mod topLvl">
          <ac:chgData name="Charles Knight" userId="446381d08c42326f" providerId="LiveId" clId="{0D085CEF-9053-466C-8848-84D2AE2E8C92}" dt="2023-07-03T11:59:34.553" v="730" actId="14100"/>
          <ac:grpSpMkLst>
            <pc:docMk/>
            <pc:sldMk cId="2285088616" sldId="674"/>
            <ac:grpSpMk id="92" creationId="{00000000-0000-0000-0000-000000000000}"/>
          </ac:grpSpMkLst>
        </pc:grpChg>
        <pc:grpChg chg="del">
          <ac:chgData name="Charles Knight" userId="446381d08c42326f" providerId="LiveId" clId="{0D085CEF-9053-466C-8848-84D2AE2E8C92}" dt="2023-07-03T10:37:30.599" v="49" actId="478"/>
          <ac:grpSpMkLst>
            <pc:docMk/>
            <pc:sldMk cId="2285088616" sldId="674"/>
            <ac:grpSpMk id="96" creationId="{00000000-0000-0000-0000-000000000000}"/>
          </ac:grpSpMkLst>
        </pc:grpChg>
        <pc:grpChg chg="mod">
          <ac:chgData name="Charles Knight" userId="446381d08c42326f" providerId="LiveId" clId="{0D085CEF-9053-466C-8848-84D2AE2E8C92}" dt="2023-07-03T10:36:04.584" v="35"/>
          <ac:grpSpMkLst>
            <pc:docMk/>
            <pc:sldMk cId="2285088616" sldId="674"/>
            <ac:grpSpMk id="104" creationId="{CB04C095-0B74-445E-5331-34C52BC839B6}"/>
          </ac:grpSpMkLst>
        </pc:grpChg>
        <pc:grpChg chg="add mod">
          <ac:chgData name="Charles Knight" userId="446381d08c42326f" providerId="LiveId" clId="{0D085CEF-9053-466C-8848-84D2AE2E8C92}" dt="2023-07-03T11:51:17.067" v="573" actId="1035"/>
          <ac:grpSpMkLst>
            <pc:docMk/>
            <pc:sldMk cId="2285088616" sldId="674"/>
            <ac:grpSpMk id="110" creationId="{8E4EA214-7F65-6500-55B4-64350622E6E2}"/>
          </ac:grpSpMkLst>
        </pc:grpChg>
        <pc:grpChg chg="mod">
          <ac:chgData name="Charles Knight" userId="446381d08c42326f" providerId="LiveId" clId="{0D085CEF-9053-466C-8848-84D2AE2E8C92}" dt="2023-07-03T10:37:42.913" v="52"/>
          <ac:grpSpMkLst>
            <pc:docMk/>
            <pc:sldMk cId="2285088616" sldId="674"/>
            <ac:grpSpMk id="111" creationId="{257D6C8D-DA06-8826-8840-DC8E0D6693BE}"/>
          </ac:grpSpMkLst>
        </pc:grpChg>
        <pc:grpChg chg="mod">
          <ac:chgData name="Charles Knight" userId="446381d08c42326f" providerId="LiveId" clId="{0D085CEF-9053-466C-8848-84D2AE2E8C92}" dt="2023-07-03T10:37:42.913" v="52"/>
          <ac:grpSpMkLst>
            <pc:docMk/>
            <pc:sldMk cId="2285088616" sldId="674"/>
            <ac:grpSpMk id="115" creationId="{02D9C150-BB58-DF7A-FD07-A918FEA884D9}"/>
          </ac:grpSpMkLst>
        </pc:grpChg>
        <pc:grpChg chg="add mod">
          <ac:chgData name="Charles Knight" userId="446381d08c42326f" providerId="LiveId" clId="{0D085CEF-9053-466C-8848-84D2AE2E8C92}" dt="2023-07-03T11:51:17.067" v="573" actId="1035"/>
          <ac:grpSpMkLst>
            <pc:docMk/>
            <pc:sldMk cId="2285088616" sldId="674"/>
            <ac:grpSpMk id="123" creationId="{B37F2583-9CD4-68A7-3946-692D9DA8DEA4}"/>
          </ac:grpSpMkLst>
        </pc:grpChg>
        <pc:grpChg chg="mod">
          <ac:chgData name="Charles Knight" userId="446381d08c42326f" providerId="LiveId" clId="{0D085CEF-9053-466C-8848-84D2AE2E8C92}" dt="2023-07-03T11:19:57.517" v="154"/>
          <ac:grpSpMkLst>
            <pc:docMk/>
            <pc:sldMk cId="2285088616" sldId="674"/>
            <ac:grpSpMk id="124" creationId="{F8DFE8F7-C82C-2078-8168-4F996E1C9C03}"/>
          </ac:grpSpMkLst>
        </pc:grpChg>
        <pc:grpChg chg="mod">
          <ac:chgData name="Charles Knight" userId="446381d08c42326f" providerId="LiveId" clId="{0D085CEF-9053-466C-8848-84D2AE2E8C92}" dt="2023-07-03T11:19:57.517" v="154"/>
          <ac:grpSpMkLst>
            <pc:docMk/>
            <pc:sldMk cId="2285088616" sldId="674"/>
            <ac:grpSpMk id="128" creationId="{644C604A-288B-768F-A6D4-E66385C53EC7}"/>
          </ac:grpSpMkLst>
        </pc:grpChg>
        <pc:grpChg chg="add mod">
          <ac:chgData name="Charles Knight" userId="446381d08c42326f" providerId="LiveId" clId="{0D085CEF-9053-466C-8848-84D2AE2E8C92}" dt="2023-07-03T11:51:17.067" v="573" actId="1035"/>
          <ac:grpSpMkLst>
            <pc:docMk/>
            <pc:sldMk cId="2285088616" sldId="674"/>
            <ac:grpSpMk id="137" creationId="{009EF068-EB38-86FB-E0CC-70DDCD8B9218}"/>
          </ac:grpSpMkLst>
        </pc:grpChg>
        <pc:grpChg chg="del">
          <ac:chgData name="Charles Knight" userId="446381d08c42326f" providerId="LiveId" clId="{0D085CEF-9053-466C-8848-84D2AE2E8C92}" dt="2023-07-03T10:35:54.139" v="30" actId="478"/>
          <ac:grpSpMkLst>
            <pc:docMk/>
            <pc:sldMk cId="2285088616" sldId="674"/>
            <ac:grpSpMk id="138" creationId="{00000000-0000-0000-0000-000000000000}"/>
          </ac:grpSpMkLst>
        </pc:grpChg>
        <pc:grpChg chg="mod">
          <ac:chgData name="Charles Knight" userId="446381d08c42326f" providerId="LiveId" clId="{0D085CEF-9053-466C-8848-84D2AE2E8C92}" dt="2023-07-03T11:20:03.911" v="156"/>
          <ac:grpSpMkLst>
            <pc:docMk/>
            <pc:sldMk cId="2285088616" sldId="674"/>
            <ac:grpSpMk id="139" creationId="{4AA3339A-4497-47F4-1D46-6E797B42D1F8}"/>
          </ac:grpSpMkLst>
        </pc:grpChg>
        <pc:grpChg chg="mod">
          <ac:chgData name="Charles Knight" userId="446381d08c42326f" providerId="LiveId" clId="{0D085CEF-9053-466C-8848-84D2AE2E8C92}" dt="2023-07-03T11:20:03.911" v="156"/>
          <ac:grpSpMkLst>
            <pc:docMk/>
            <pc:sldMk cId="2285088616" sldId="674"/>
            <ac:grpSpMk id="151" creationId="{F4297D9A-4282-B386-48D5-5FDF1A26F1CE}"/>
          </ac:grpSpMkLst>
        </pc:grpChg>
        <pc:grpChg chg="del">
          <ac:chgData name="Charles Knight" userId="446381d08c42326f" providerId="LiveId" clId="{0D085CEF-9053-466C-8848-84D2AE2E8C92}" dt="2023-07-03T11:19:53.751" v="153" actId="478"/>
          <ac:grpSpMkLst>
            <pc:docMk/>
            <pc:sldMk cId="2285088616" sldId="674"/>
            <ac:grpSpMk id="156" creationId="{00000000-0000-0000-0000-000000000000}"/>
          </ac:grpSpMkLst>
        </pc:grpChg>
        <pc:grpChg chg="del">
          <ac:chgData name="Charles Knight" userId="446381d08c42326f" providerId="LiveId" clId="{0D085CEF-9053-466C-8848-84D2AE2E8C92}" dt="2023-07-03T11:19:52.479" v="152" actId="478"/>
          <ac:grpSpMkLst>
            <pc:docMk/>
            <pc:sldMk cId="2285088616" sldId="674"/>
            <ac:grpSpMk id="167" creationId="{00000000-0000-0000-0000-000000000000}"/>
          </ac:grpSpMkLst>
        </pc:grpChg>
        <pc:grpChg chg="mod">
          <ac:chgData name="Charles Knight" userId="446381d08c42326f" providerId="LiveId" clId="{0D085CEF-9053-466C-8848-84D2AE2E8C92}" dt="2023-07-03T11:51:17.067" v="573" actId="1035"/>
          <ac:grpSpMkLst>
            <pc:docMk/>
            <pc:sldMk cId="2285088616" sldId="674"/>
            <ac:grpSpMk id="170" creationId="{00000000-0000-0000-0000-000000000000}"/>
          </ac:grpSpMkLst>
        </pc:grpChg>
        <pc:grpChg chg="mod">
          <ac:chgData name="Charles Knight" userId="446381d08c42326f" providerId="LiveId" clId="{0D085CEF-9053-466C-8848-84D2AE2E8C92}" dt="2023-07-03T11:51:17.067" v="573" actId="1035"/>
          <ac:grpSpMkLst>
            <pc:docMk/>
            <pc:sldMk cId="2285088616" sldId="674"/>
            <ac:grpSpMk id="174" creationId="{00000000-0000-0000-0000-000000000000}"/>
          </ac:grpSpMkLst>
        </pc:grpChg>
        <pc:grpChg chg="del">
          <ac:chgData name="Charles Knight" userId="446381d08c42326f" providerId="LiveId" clId="{0D085CEF-9053-466C-8848-84D2AE2E8C92}" dt="2023-07-03T11:19:51.048" v="151" actId="478"/>
          <ac:grpSpMkLst>
            <pc:docMk/>
            <pc:sldMk cId="2285088616" sldId="674"/>
            <ac:grpSpMk id="187" creationId="{00000000-0000-0000-0000-000000000000}"/>
          </ac:grpSpMkLst>
        </pc:grpChg>
        <pc:grpChg chg="mod">
          <ac:chgData name="Charles Knight" userId="446381d08c42326f" providerId="LiveId" clId="{0D085CEF-9053-466C-8848-84D2AE2E8C92}" dt="2023-07-03T11:51:17.067" v="573" actId="1035"/>
          <ac:grpSpMkLst>
            <pc:docMk/>
            <pc:sldMk cId="2285088616" sldId="674"/>
            <ac:grpSpMk id="197" creationId="{00000000-0000-0000-0000-000000000000}"/>
          </ac:grpSpMkLst>
        </pc:grpChg>
        <pc:grpChg chg="del">
          <ac:chgData name="Charles Knight" userId="446381d08c42326f" providerId="LiveId" clId="{0D085CEF-9053-466C-8848-84D2AE2E8C92}" dt="2023-07-03T10:36:00.581" v="32" actId="478"/>
          <ac:grpSpMkLst>
            <pc:docMk/>
            <pc:sldMk cId="2285088616" sldId="674"/>
            <ac:grpSpMk id="211" creationId="{00000000-0000-0000-0000-000000000000}"/>
          </ac:grpSpMkLst>
        </pc:grpChg>
        <pc:grpChg chg="del">
          <ac:chgData name="Charles Knight" userId="446381d08c42326f" providerId="LiveId" clId="{0D085CEF-9053-466C-8848-84D2AE2E8C92}" dt="2023-07-03T10:35:59.199" v="31" actId="478"/>
          <ac:grpSpMkLst>
            <pc:docMk/>
            <pc:sldMk cId="2285088616" sldId="674"/>
            <ac:grpSpMk id="246" creationId="{00000000-0000-0000-0000-000000000000}"/>
          </ac:grpSpMkLst>
        </pc:grpChg>
        <pc:grpChg chg="add mod">
          <ac:chgData name="Charles Knight" userId="446381d08c42326f" providerId="LiveId" clId="{0D085CEF-9053-466C-8848-84D2AE2E8C92}" dt="2023-07-03T11:51:17.067" v="573" actId="1035"/>
          <ac:grpSpMkLst>
            <pc:docMk/>
            <pc:sldMk cId="2285088616" sldId="674"/>
            <ac:grpSpMk id="1028" creationId="{4C5BA044-67FE-4D3A-1082-973559BB563A}"/>
          </ac:grpSpMkLst>
        </pc:grpChg>
        <pc:grpChg chg="mod">
          <ac:chgData name="Charles Knight" userId="446381d08c42326f" providerId="LiveId" clId="{0D085CEF-9053-466C-8848-84D2AE2E8C92}" dt="2023-07-03T11:20:17.854" v="159"/>
          <ac:grpSpMkLst>
            <pc:docMk/>
            <pc:sldMk cId="2285088616" sldId="674"/>
            <ac:grpSpMk id="1029" creationId="{48673E74-99CD-283F-D6B1-45754F9F932C}"/>
          </ac:grpSpMkLst>
        </pc:grpChg>
        <pc:grpChg chg="mod">
          <ac:chgData name="Charles Knight" userId="446381d08c42326f" providerId="LiveId" clId="{0D085CEF-9053-466C-8848-84D2AE2E8C92}" dt="2023-07-03T11:20:17.854" v="159"/>
          <ac:grpSpMkLst>
            <pc:docMk/>
            <pc:sldMk cId="2285088616" sldId="674"/>
            <ac:grpSpMk id="1033" creationId="{2A242514-4F84-573D-8E62-C3AE7693205A}"/>
          </ac:grpSpMkLst>
        </pc:grpChg>
        <pc:grpChg chg="add mod">
          <ac:chgData name="Charles Knight" userId="446381d08c42326f" providerId="LiveId" clId="{0D085CEF-9053-466C-8848-84D2AE2E8C92}" dt="2023-07-03T11:51:17.067" v="573" actId="1035"/>
          <ac:grpSpMkLst>
            <pc:docMk/>
            <pc:sldMk cId="2285088616" sldId="674"/>
            <ac:grpSpMk id="1042" creationId="{74D2B1D2-6D00-A48F-A5A8-D43D68A054A8}"/>
          </ac:grpSpMkLst>
        </pc:grpChg>
        <pc:grpChg chg="add mod">
          <ac:chgData name="Charles Knight" userId="446381d08c42326f" providerId="LiveId" clId="{0D085CEF-9053-466C-8848-84D2AE2E8C92}" dt="2023-07-03T11:51:17.067" v="573" actId="1035"/>
          <ac:grpSpMkLst>
            <pc:docMk/>
            <pc:sldMk cId="2285088616" sldId="674"/>
            <ac:grpSpMk id="1047" creationId="{C8467984-90EE-DF4C-B90B-D88DE78E4760}"/>
          </ac:grpSpMkLst>
        </pc:grpChg>
        <pc:grpChg chg="add mod">
          <ac:chgData name="Charles Knight" userId="446381d08c42326f" providerId="LiveId" clId="{0D085CEF-9053-466C-8848-84D2AE2E8C92}" dt="2023-07-03T11:51:17.067" v="573" actId="1035"/>
          <ac:grpSpMkLst>
            <pc:docMk/>
            <pc:sldMk cId="2285088616" sldId="674"/>
            <ac:grpSpMk id="1052" creationId="{1BD47B3B-03D3-CA2E-64F0-4F10E2BDC432}"/>
          </ac:grpSpMkLst>
        </pc:grpChg>
        <pc:picChg chg="add del mod">
          <ac:chgData name="Charles Knight" userId="446381d08c42326f" providerId="LiveId" clId="{0D085CEF-9053-466C-8848-84D2AE2E8C92}" dt="2023-07-03T11:12:56.208" v="60" actId="478"/>
          <ac:picMkLst>
            <pc:docMk/>
            <pc:sldMk cId="2285088616" sldId="674"/>
            <ac:picMk id="45" creationId="{535F90C7-DE74-7832-2C26-4A036C6DA5D5}"/>
          </ac:picMkLst>
        </pc:picChg>
        <pc:picChg chg="add mod">
          <ac:chgData name="Charles Knight" userId="446381d08c42326f" providerId="LiveId" clId="{0D085CEF-9053-466C-8848-84D2AE2E8C92}" dt="2023-07-03T11:58:24.683" v="720" actId="1076"/>
          <ac:picMkLst>
            <pc:docMk/>
            <pc:sldMk cId="2285088616" sldId="674"/>
            <ac:picMk id="122" creationId="{A61BF339-A45A-F989-9D64-BE967535988A}"/>
          </ac:picMkLst>
        </pc:picChg>
        <pc:picChg chg="del">
          <ac:chgData name="Charles Knight" userId="446381d08c42326f" providerId="LiveId" clId="{0D085CEF-9053-466C-8848-84D2AE2E8C92}" dt="2023-07-03T11:11:45.641" v="56" actId="478"/>
          <ac:picMkLst>
            <pc:docMk/>
            <pc:sldMk cId="2285088616" sldId="674"/>
            <ac:picMk id="263" creationId="{00000000-0000-0000-0000-000000000000}"/>
          </ac:picMkLst>
        </pc:picChg>
        <pc:picChg chg="add mod">
          <ac:chgData name="Charles Knight" userId="446381d08c42326f" providerId="LiveId" clId="{0D085CEF-9053-466C-8848-84D2AE2E8C92}" dt="2023-07-03T11:58:17.083" v="717" actId="1076"/>
          <ac:picMkLst>
            <pc:docMk/>
            <pc:sldMk cId="2285088616" sldId="674"/>
            <ac:picMk id="1026" creationId="{A92E3839-E016-9065-0E82-5CDA4052ED2C}"/>
          </ac:picMkLst>
        </pc:picChg>
        <pc:picChg chg="add mod">
          <ac:chgData name="Charles Knight" userId="446381d08c42326f" providerId="LiveId" clId="{0D085CEF-9053-466C-8848-84D2AE2E8C92}" dt="2023-07-03T11:56:03.607" v="623" actId="108"/>
          <ac:picMkLst>
            <pc:docMk/>
            <pc:sldMk cId="2285088616" sldId="674"/>
            <ac:picMk id="1039" creationId="{09B9C116-06EB-8078-1EAD-C7283A77D544}"/>
          </ac:picMkLst>
        </pc:picChg>
        <pc:picChg chg="add mod">
          <ac:chgData name="Charles Knight" userId="446381d08c42326f" providerId="LiveId" clId="{0D085CEF-9053-466C-8848-84D2AE2E8C92}" dt="2023-07-03T11:56:01.590" v="622" actId="108"/>
          <ac:picMkLst>
            <pc:docMk/>
            <pc:sldMk cId="2285088616" sldId="674"/>
            <ac:picMk id="1040" creationId="{7B545980-7409-49DB-B85F-B310FA95F7B4}"/>
          </ac:picMkLst>
        </pc:picChg>
        <pc:picChg chg="add mod">
          <ac:chgData name="Charles Knight" userId="446381d08c42326f" providerId="LiveId" clId="{0D085CEF-9053-466C-8848-84D2AE2E8C92}" dt="2023-07-03T11:58:19.137" v="718" actId="1076"/>
          <ac:picMkLst>
            <pc:docMk/>
            <pc:sldMk cId="2285088616" sldId="674"/>
            <ac:picMk id="1041" creationId="{898CF72F-1976-BB9A-342C-6EB01135056D}"/>
          </ac:picMkLst>
        </pc:picChg>
        <pc:picChg chg="del">
          <ac:chgData name="Charles Knight" userId="446381d08c42326f" providerId="LiveId" clId="{0D085CEF-9053-466C-8848-84D2AE2E8C92}" dt="2023-07-03T11:11:44.278" v="55" actId="478"/>
          <ac:picMkLst>
            <pc:docMk/>
            <pc:sldMk cId="2285088616" sldId="674"/>
            <ac:picMk id="2050" creationId="{00000000-0000-0000-0000-000000000000}"/>
          </ac:picMkLst>
        </pc:picChg>
        <pc:picChg chg="del">
          <ac:chgData name="Charles Knight" userId="446381d08c42326f" providerId="LiveId" clId="{0D085CEF-9053-466C-8848-84D2AE2E8C92}" dt="2023-07-03T11:11:43.406" v="54" actId="478"/>
          <ac:picMkLst>
            <pc:docMk/>
            <pc:sldMk cId="2285088616" sldId="674"/>
            <ac:picMk id="5122" creationId="{00000000-0000-0000-0000-000000000000}"/>
          </ac:picMkLst>
        </pc:picChg>
        <pc:cxnChg chg="mod">
          <ac:chgData name="Charles Knight" userId="446381d08c42326f" providerId="LiveId" clId="{0D085CEF-9053-466C-8848-84D2AE2E8C92}" dt="2023-07-03T11:51:00.252" v="555" actId="1035"/>
          <ac:cxnSpMkLst>
            <pc:docMk/>
            <pc:sldMk cId="2285088616" sldId="674"/>
            <ac:cxnSpMk id="2" creationId="{91DFD030-5BCE-18A8-ADE7-5608593E58F9}"/>
          </ac:cxnSpMkLst>
        </pc:cxnChg>
        <pc:cxnChg chg="mod">
          <ac:chgData name="Charles Knight" userId="446381d08c42326f" providerId="LiveId" clId="{0D085CEF-9053-466C-8848-84D2AE2E8C92}" dt="2023-07-03T11:51:17.067" v="573" actId="1035"/>
          <ac:cxnSpMkLst>
            <pc:docMk/>
            <pc:sldMk cId="2285088616" sldId="674"/>
            <ac:cxnSpMk id="3" creationId="{AC2BD4FC-83E3-52A8-6CA2-A5B47CCA89E4}"/>
          </ac:cxnSpMkLst>
        </pc:cxnChg>
        <pc:cxnChg chg="mod">
          <ac:chgData name="Charles Knight" userId="446381d08c42326f" providerId="LiveId" clId="{0D085CEF-9053-466C-8848-84D2AE2E8C92}" dt="2023-07-03T11:51:17.067" v="573" actId="1035"/>
          <ac:cxnSpMkLst>
            <pc:docMk/>
            <pc:sldMk cId="2285088616" sldId="674"/>
            <ac:cxnSpMk id="20" creationId="{DF0AC3A4-5166-EBAD-A8E0-8E40DFBDDB1B}"/>
          </ac:cxnSpMkLst>
        </pc:cxnChg>
        <pc:cxnChg chg="mod">
          <ac:chgData name="Charles Knight" userId="446381d08c42326f" providerId="LiveId" clId="{0D085CEF-9053-466C-8848-84D2AE2E8C92}" dt="2023-07-03T11:42:06.188" v="257" actId="1037"/>
          <ac:cxnSpMkLst>
            <pc:docMk/>
            <pc:sldMk cId="2285088616" sldId="674"/>
            <ac:cxnSpMk id="21" creationId="{733DEF37-7E91-E5E2-35AC-093847DFD5EA}"/>
          </ac:cxnSpMkLst>
        </pc:cxnChg>
        <pc:cxnChg chg="mod">
          <ac:chgData name="Charles Knight" userId="446381d08c42326f" providerId="LiveId" clId="{0D085CEF-9053-466C-8848-84D2AE2E8C92}" dt="2023-07-03T11:31:18.274" v="184" actId="478"/>
          <ac:cxnSpMkLst>
            <pc:docMk/>
            <pc:sldMk cId="2285088616" sldId="674"/>
            <ac:cxnSpMk id="30" creationId="{E7C7144B-B32D-4BA3-D5D2-6C3E5A348D66}"/>
          </ac:cxnSpMkLst>
        </pc:cxnChg>
        <pc:cxnChg chg="mod">
          <ac:chgData name="Charles Knight" userId="446381d08c42326f" providerId="LiveId" clId="{0D085CEF-9053-466C-8848-84D2AE2E8C92}" dt="2023-07-03T11:31:18.274" v="184" actId="478"/>
          <ac:cxnSpMkLst>
            <pc:docMk/>
            <pc:sldMk cId="2285088616" sldId="674"/>
            <ac:cxnSpMk id="31" creationId="{7778BE9B-1B4C-86E4-D8B1-99E42A82221A}"/>
          </ac:cxnSpMkLst>
        </pc:cxnChg>
        <pc:cxnChg chg="mod">
          <ac:chgData name="Charles Knight" userId="446381d08c42326f" providerId="LiveId" clId="{0D085CEF-9053-466C-8848-84D2AE2E8C92}" dt="2023-07-03T10:32:46.740" v="6"/>
          <ac:cxnSpMkLst>
            <pc:docMk/>
            <pc:sldMk cId="2285088616" sldId="674"/>
            <ac:cxnSpMk id="48" creationId="{621A1338-1FA2-AE68-3C88-9F83E31A4F3C}"/>
          </ac:cxnSpMkLst>
        </pc:cxnChg>
        <pc:cxnChg chg="mod">
          <ac:chgData name="Charles Knight" userId="446381d08c42326f" providerId="LiveId" clId="{0D085CEF-9053-466C-8848-84D2AE2E8C92}" dt="2023-07-03T10:32:46.740" v="6"/>
          <ac:cxnSpMkLst>
            <pc:docMk/>
            <pc:sldMk cId="2285088616" sldId="674"/>
            <ac:cxnSpMk id="49" creationId="{E7540CD9-1F77-5FCE-93D2-0F3DC5717490}"/>
          </ac:cxnSpMkLst>
        </pc:cxnChg>
        <pc:cxnChg chg="mod">
          <ac:chgData name="Charles Knight" userId="446381d08c42326f" providerId="LiveId" clId="{0D085CEF-9053-466C-8848-84D2AE2E8C92}" dt="2023-07-03T10:36:03.644" v="33"/>
          <ac:cxnSpMkLst>
            <pc:docMk/>
            <pc:sldMk cId="2285088616" sldId="674"/>
            <ac:cxnSpMk id="62" creationId="{F2E1778C-3985-5B2B-9A87-C5F14A398F6D}"/>
          </ac:cxnSpMkLst>
        </pc:cxnChg>
        <pc:cxnChg chg="mod">
          <ac:chgData name="Charles Knight" userId="446381d08c42326f" providerId="LiveId" clId="{0D085CEF-9053-466C-8848-84D2AE2E8C92}" dt="2023-07-03T10:36:03.644" v="33"/>
          <ac:cxnSpMkLst>
            <pc:docMk/>
            <pc:sldMk cId="2285088616" sldId="674"/>
            <ac:cxnSpMk id="63" creationId="{FF4B8544-0F17-A3A6-218B-D07883C58919}"/>
          </ac:cxnSpMkLst>
        </pc:cxnChg>
        <pc:cxnChg chg="mod">
          <ac:chgData name="Charles Knight" userId="446381d08c42326f" providerId="LiveId" clId="{0D085CEF-9053-466C-8848-84D2AE2E8C92}" dt="2023-07-03T10:36:04.143" v="34"/>
          <ac:cxnSpMkLst>
            <pc:docMk/>
            <pc:sldMk cId="2285088616" sldId="674"/>
            <ac:cxnSpMk id="73" creationId="{F4C98C91-0483-6028-A60E-85D31EE6AC29}"/>
          </ac:cxnSpMkLst>
        </pc:cxnChg>
        <pc:cxnChg chg="mod">
          <ac:chgData name="Charles Knight" userId="446381d08c42326f" providerId="LiveId" clId="{0D085CEF-9053-466C-8848-84D2AE2E8C92}" dt="2023-07-03T10:36:04.143" v="34"/>
          <ac:cxnSpMkLst>
            <pc:docMk/>
            <pc:sldMk cId="2285088616" sldId="674"/>
            <ac:cxnSpMk id="74" creationId="{E7920373-8633-BAFF-8BD6-C390A0860EFE}"/>
          </ac:cxnSpMkLst>
        </pc:cxnChg>
        <pc:cxnChg chg="mod">
          <ac:chgData name="Charles Knight" userId="446381d08c42326f" providerId="LiveId" clId="{0D085CEF-9053-466C-8848-84D2AE2E8C92}" dt="2023-07-03T10:36:04.584" v="35"/>
          <ac:cxnSpMkLst>
            <pc:docMk/>
            <pc:sldMk cId="2285088616" sldId="674"/>
            <ac:cxnSpMk id="84" creationId="{7D69A37C-C8EB-1E88-61B9-24A4131DAB5A}"/>
          </ac:cxnSpMkLst>
        </pc:cxnChg>
        <pc:cxnChg chg="mod">
          <ac:chgData name="Charles Knight" userId="446381d08c42326f" providerId="LiveId" clId="{0D085CEF-9053-466C-8848-84D2AE2E8C92}" dt="2023-07-03T10:36:04.584" v="35"/>
          <ac:cxnSpMkLst>
            <pc:docMk/>
            <pc:sldMk cId="2285088616" sldId="674"/>
            <ac:cxnSpMk id="85" creationId="{78993450-EBA5-201D-6DDD-1D1CB3CDE95B}"/>
          </ac:cxnSpMkLst>
        </pc:cxnChg>
        <pc:cxnChg chg="mod">
          <ac:chgData name="Charles Knight" userId="446381d08c42326f" providerId="LiveId" clId="{0D085CEF-9053-466C-8848-84D2AE2E8C92}" dt="2023-07-03T10:37:42.913" v="52"/>
          <ac:cxnSpMkLst>
            <pc:docMk/>
            <pc:sldMk cId="2285088616" sldId="674"/>
            <ac:cxnSpMk id="112" creationId="{95CED89E-B13A-EAA3-44A9-71F5CCF3DB94}"/>
          </ac:cxnSpMkLst>
        </pc:cxnChg>
        <pc:cxnChg chg="mod">
          <ac:chgData name="Charles Knight" userId="446381d08c42326f" providerId="LiveId" clId="{0D085CEF-9053-466C-8848-84D2AE2E8C92}" dt="2023-07-03T10:37:42.913" v="52"/>
          <ac:cxnSpMkLst>
            <pc:docMk/>
            <pc:sldMk cId="2285088616" sldId="674"/>
            <ac:cxnSpMk id="113" creationId="{2FF8A9FB-8CF3-D927-FEA4-339EE16050E4}"/>
          </ac:cxnSpMkLst>
        </pc:cxnChg>
        <pc:cxnChg chg="mod">
          <ac:chgData name="Charles Knight" userId="446381d08c42326f" providerId="LiveId" clId="{0D085CEF-9053-466C-8848-84D2AE2E8C92}" dt="2023-07-03T11:19:57.517" v="154"/>
          <ac:cxnSpMkLst>
            <pc:docMk/>
            <pc:sldMk cId="2285088616" sldId="674"/>
            <ac:cxnSpMk id="125" creationId="{74DAA6BD-4831-8FF8-2D7C-D40AF77B7EC9}"/>
          </ac:cxnSpMkLst>
        </pc:cxnChg>
        <pc:cxnChg chg="mod">
          <ac:chgData name="Charles Knight" userId="446381d08c42326f" providerId="LiveId" clId="{0D085CEF-9053-466C-8848-84D2AE2E8C92}" dt="2023-07-03T11:19:57.517" v="154"/>
          <ac:cxnSpMkLst>
            <pc:docMk/>
            <pc:sldMk cId="2285088616" sldId="674"/>
            <ac:cxnSpMk id="126" creationId="{AD3098B4-A31C-B088-3B1F-07680E73C419}"/>
          </ac:cxnSpMkLst>
        </pc:cxnChg>
        <pc:cxnChg chg="mod">
          <ac:chgData name="Charles Knight" userId="446381d08c42326f" providerId="LiveId" clId="{0D085CEF-9053-466C-8848-84D2AE2E8C92}" dt="2023-07-03T11:59:34.553" v="730" actId="14100"/>
          <ac:cxnSpMkLst>
            <pc:docMk/>
            <pc:sldMk cId="2285088616" sldId="674"/>
            <ac:cxnSpMk id="133" creationId="{0A68FCA1-99DD-4720-BBAE-AC5A5BA7389D}"/>
          </ac:cxnSpMkLst>
        </pc:cxnChg>
        <pc:cxnChg chg="mod">
          <ac:chgData name="Charles Knight" userId="446381d08c42326f" providerId="LiveId" clId="{0D085CEF-9053-466C-8848-84D2AE2E8C92}" dt="2023-07-03T11:20:03.911" v="156"/>
          <ac:cxnSpMkLst>
            <pc:docMk/>
            <pc:sldMk cId="2285088616" sldId="674"/>
            <ac:cxnSpMk id="143" creationId="{DA3D2C3F-39D5-F607-59A6-7CEA36CDE1DC}"/>
          </ac:cxnSpMkLst>
        </pc:cxnChg>
        <pc:cxnChg chg="mod">
          <ac:chgData name="Charles Knight" userId="446381d08c42326f" providerId="LiveId" clId="{0D085CEF-9053-466C-8848-84D2AE2E8C92}" dt="2023-07-03T11:20:03.911" v="156"/>
          <ac:cxnSpMkLst>
            <pc:docMk/>
            <pc:sldMk cId="2285088616" sldId="674"/>
            <ac:cxnSpMk id="144" creationId="{303B38BB-ABB0-F2C5-5066-EB56A30F2667}"/>
          </ac:cxnSpMkLst>
        </pc:cxnChg>
        <pc:cxnChg chg="mod">
          <ac:chgData name="Charles Knight" userId="446381d08c42326f" providerId="LiveId" clId="{0D085CEF-9053-466C-8848-84D2AE2E8C92}" dt="2023-07-03T11:51:00.252" v="555" actId="1035"/>
          <ac:cxnSpMkLst>
            <pc:docMk/>
            <pc:sldMk cId="2285088616" sldId="674"/>
            <ac:cxnSpMk id="221" creationId="{00000000-0000-0000-0000-000000000000}"/>
          </ac:cxnSpMkLst>
        </pc:cxnChg>
        <pc:cxnChg chg="mod">
          <ac:chgData name="Charles Knight" userId="446381d08c42326f" providerId="LiveId" clId="{0D085CEF-9053-466C-8848-84D2AE2E8C92}" dt="2023-07-03T11:51:00.252" v="555" actId="1035"/>
          <ac:cxnSpMkLst>
            <pc:docMk/>
            <pc:sldMk cId="2285088616" sldId="674"/>
            <ac:cxnSpMk id="222" creationId="{00000000-0000-0000-0000-000000000000}"/>
          </ac:cxnSpMkLst>
        </pc:cxnChg>
        <pc:cxnChg chg="mod">
          <ac:chgData name="Charles Knight" userId="446381d08c42326f" providerId="LiveId" clId="{0D085CEF-9053-466C-8848-84D2AE2E8C92}" dt="2023-07-03T11:51:17.067" v="573" actId="1035"/>
          <ac:cxnSpMkLst>
            <pc:docMk/>
            <pc:sldMk cId="2285088616" sldId="674"/>
            <ac:cxnSpMk id="231" creationId="{00000000-0000-0000-0000-000000000000}"/>
          </ac:cxnSpMkLst>
        </pc:cxnChg>
        <pc:cxnChg chg="mod">
          <ac:chgData name="Charles Knight" userId="446381d08c42326f" providerId="LiveId" clId="{0D085CEF-9053-466C-8848-84D2AE2E8C92}" dt="2023-07-03T11:51:17.067" v="573" actId="1035"/>
          <ac:cxnSpMkLst>
            <pc:docMk/>
            <pc:sldMk cId="2285088616" sldId="674"/>
            <ac:cxnSpMk id="235" creationId="{00000000-0000-0000-0000-000000000000}"/>
          </ac:cxnSpMkLst>
        </pc:cxnChg>
        <pc:cxnChg chg="mod">
          <ac:chgData name="Charles Knight" userId="446381d08c42326f" providerId="LiveId" clId="{0D085CEF-9053-466C-8848-84D2AE2E8C92}" dt="2023-07-03T11:51:17.067" v="573" actId="1035"/>
          <ac:cxnSpMkLst>
            <pc:docMk/>
            <pc:sldMk cId="2285088616" sldId="674"/>
            <ac:cxnSpMk id="242" creationId="{00000000-0000-0000-0000-000000000000}"/>
          </ac:cxnSpMkLst>
        </pc:cxnChg>
        <pc:cxnChg chg="mod">
          <ac:chgData name="Charles Knight" userId="446381d08c42326f" providerId="LiveId" clId="{0D085CEF-9053-466C-8848-84D2AE2E8C92}" dt="2023-07-03T11:51:00.252" v="555" actId="1035"/>
          <ac:cxnSpMkLst>
            <pc:docMk/>
            <pc:sldMk cId="2285088616" sldId="674"/>
            <ac:cxnSpMk id="316" creationId="{00000000-0000-0000-0000-000000000000}"/>
          </ac:cxnSpMkLst>
        </pc:cxnChg>
        <pc:cxnChg chg="mod">
          <ac:chgData name="Charles Knight" userId="446381d08c42326f" providerId="LiveId" clId="{0D085CEF-9053-466C-8848-84D2AE2E8C92}" dt="2023-07-03T11:20:17.854" v="159"/>
          <ac:cxnSpMkLst>
            <pc:docMk/>
            <pc:sldMk cId="2285088616" sldId="674"/>
            <ac:cxnSpMk id="1030" creationId="{C579ED2E-3C32-5BF5-0567-15FC57CD72EB}"/>
          </ac:cxnSpMkLst>
        </pc:cxnChg>
        <pc:cxnChg chg="mod">
          <ac:chgData name="Charles Knight" userId="446381d08c42326f" providerId="LiveId" clId="{0D085CEF-9053-466C-8848-84D2AE2E8C92}" dt="2023-07-03T11:20:17.854" v="159"/>
          <ac:cxnSpMkLst>
            <pc:docMk/>
            <pc:sldMk cId="2285088616" sldId="674"/>
            <ac:cxnSpMk id="1031" creationId="{E6F4F38A-F069-8BC5-8AF1-C3256F8563EF}"/>
          </ac:cxnSpMkLst>
        </pc:cxnChg>
        <pc:cxnChg chg="add mod">
          <ac:chgData name="Charles Knight" userId="446381d08c42326f" providerId="LiveId" clId="{0D085CEF-9053-466C-8848-84D2AE2E8C92}" dt="2023-07-03T11:51:17.067" v="573" actId="1035"/>
          <ac:cxnSpMkLst>
            <pc:docMk/>
            <pc:sldMk cId="2285088616" sldId="674"/>
            <ac:cxnSpMk id="1051" creationId="{4EA8C06E-51B8-AFF2-16E5-650D1E64DB6D}"/>
          </ac:cxnSpMkLst>
        </pc:cxnChg>
        <pc:cxnChg chg="mod">
          <ac:chgData name="Charles Knight" userId="446381d08c42326f" providerId="LiveId" clId="{0D085CEF-9053-466C-8848-84D2AE2E8C92}" dt="2023-07-03T11:51:00.252" v="555" actId="1035"/>
          <ac:cxnSpMkLst>
            <pc:docMk/>
            <pc:sldMk cId="2285088616" sldId="674"/>
            <ac:cxnSpMk id="2057" creationId="{00000000-0000-0000-0000-000000000000}"/>
          </ac:cxnSpMkLst>
        </pc:cxnChg>
        <pc:cxnChg chg="mod">
          <ac:chgData name="Charles Knight" userId="446381d08c42326f" providerId="LiveId" clId="{0D085CEF-9053-466C-8848-84D2AE2E8C92}" dt="2023-07-03T11:51:17.067" v="573" actId="1035"/>
          <ac:cxnSpMkLst>
            <pc:docMk/>
            <pc:sldMk cId="2285088616" sldId="674"/>
            <ac:cxnSpMk id="2064" creationId="{00000000-0000-0000-0000-000000000000}"/>
          </ac:cxnSpMkLst>
        </pc:cxnChg>
      </pc:sldChg>
      <pc:sldChg chg="addSp delSp modSp mod">
        <pc:chgData name="Charles Knight" userId="446381d08c42326f" providerId="LiveId" clId="{0D085CEF-9053-466C-8848-84D2AE2E8C92}" dt="2023-07-03T12:48:22.953" v="2405" actId="14100"/>
        <pc:sldMkLst>
          <pc:docMk/>
          <pc:sldMk cId="2582586446" sldId="677"/>
        </pc:sldMkLst>
        <pc:spChg chg="add mod">
          <ac:chgData name="Charles Knight" userId="446381d08c42326f" providerId="LiveId" clId="{0D085CEF-9053-466C-8848-84D2AE2E8C92}" dt="2023-07-03T12:48:07.326" v="2402" actId="1076"/>
          <ac:spMkLst>
            <pc:docMk/>
            <pc:sldMk cId="2582586446" sldId="677"/>
            <ac:spMk id="21" creationId="{9AD07905-D9F0-F88E-2E8C-2823DD0E7EE7}"/>
          </ac:spMkLst>
        </pc:spChg>
        <pc:spChg chg="del">
          <ac:chgData name="Charles Knight" userId="446381d08c42326f" providerId="LiveId" clId="{0D085CEF-9053-466C-8848-84D2AE2E8C92}" dt="2023-07-03T12:41:26.676" v="2016" actId="478"/>
          <ac:spMkLst>
            <pc:docMk/>
            <pc:sldMk cId="2582586446" sldId="677"/>
            <ac:spMk id="65" creationId="{00000000-0000-0000-0000-000000000000}"/>
          </ac:spMkLst>
        </pc:spChg>
        <pc:spChg chg="add mod">
          <ac:chgData name="Charles Knight" userId="446381d08c42326f" providerId="LiveId" clId="{0D085CEF-9053-466C-8848-84D2AE2E8C92}" dt="2023-07-03T12:48:22.953" v="2405" actId="14100"/>
          <ac:spMkLst>
            <pc:docMk/>
            <pc:sldMk cId="2582586446" sldId="677"/>
            <ac:spMk id="117" creationId="{9A02F530-A5BE-AB36-4C7A-4A328300BFDC}"/>
          </ac:spMkLst>
        </pc:spChg>
        <pc:spChg chg="mod">
          <ac:chgData name="Charles Knight" userId="446381d08c42326f" providerId="LiveId" clId="{0D085CEF-9053-466C-8848-84D2AE2E8C92}" dt="2023-07-03T12:41:53.151" v="2033" actId="1076"/>
          <ac:spMkLst>
            <pc:docMk/>
            <pc:sldMk cId="2582586446" sldId="677"/>
            <ac:spMk id="141" creationId="{00000000-0000-0000-0000-000000000000}"/>
          </ac:spMkLst>
        </pc:spChg>
      </pc:sldChg>
      <pc:sldChg chg="delSp mod">
        <pc:chgData name="Charles Knight" userId="446381d08c42326f" providerId="LiveId" clId="{0D085CEF-9053-466C-8848-84D2AE2E8C92}" dt="2023-07-03T12:50:13.276" v="2408" actId="478"/>
        <pc:sldMkLst>
          <pc:docMk/>
          <pc:sldMk cId="1474941116" sldId="689"/>
        </pc:sldMkLst>
        <pc:spChg chg="del">
          <ac:chgData name="Charles Knight" userId="446381d08c42326f" providerId="LiveId" clId="{0D085CEF-9053-466C-8848-84D2AE2E8C92}" dt="2023-07-03T12:50:13.276" v="2408" actId="478"/>
          <ac:spMkLst>
            <pc:docMk/>
            <pc:sldMk cId="1474941116" sldId="689"/>
            <ac:spMk id="68" creationId="{00000000-0000-0000-0000-000000000000}"/>
          </ac:spMkLst>
        </pc:spChg>
      </pc:sldChg>
      <pc:sldChg chg="modSp mod ord">
        <pc:chgData name="Charles Knight" userId="446381d08c42326f" providerId="LiveId" clId="{0D085CEF-9053-466C-8848-84D2AE2E8C92}" dt="2023-07-04T02:25:54.736" v="2507" actId="20577"/>
        <pc:sldMkLst>
          <pc:docMk/>
          <pc:sldMk cId="2006517898" sldId="693"/>
        </pc:sldMkLst>
        <pc:spChg chg="mod">
          <ac:chgData name="Charles Knight" userId="446381d08c42326f" providerId="LiveId" clId="{0D085CEF-9053-466C-8848-84D2AE2E8C92}" dt="2023-07-03T13:17:23.589" v="2444" actId="20577"/>
          <ac:spMkLst>
            <pc:docMk/>
            <pc:sldMk cId="2006517898" sldId="693"/>
            <ac:spMk id="29" creationId="{F1EDCAC9-A6DA-ED05-4B1A-CD718E13A7EB}"/>
          </ac:spMkLst>
        </pc:spChg>
        <pc:spChg chg="mod">
          <ac:chgData name="Charles Knight" userId="446381d08c42326f" providerId="LiveId" clId="{0D085CEF-9053-466C-8848-84D2AE2E8C92}" dt="2023-07-04T02:25:54.736" v="2507" actId="20577"/>
          <ac:spMkLst>
            <pc:docMk/>
            <pc:sldMk cId="2006517898" sldId="693"/>
            <ac:spMk id="325" creationId="{00000000-0000-0000-0000-000000000000}"/>
          </ac:spMkLst>
        </pc:spChg>
      </pc:sldChg>
      <pc:sldChg chg="delSp modSp mod">
        <pc:chgData name="Charles Knight" userId="446381d08c42326f" providerId="LiveId" clId="{0D085CEF-9053-466C-8848-84D2AE2E8C92}" dt="2023-07-04T02:26:44.232" v="2520" actId="20577"/>
        <pc:sldMkLst>
          <pc:docMk/>
          <pc:sldMk cId="1249105654" sldId="697"/>
        </pc:sldMkLst>
        <pc:spChg chg="mod">
          <ac:chgData name="Charles Knight" userId="446381d08c42326f" providerId="LiveId" clId="{0D085CEF-9053-466C-8848-84D2AE2E8C92}" dt="2023-07-03T12:49:55.970" v="2407" actId="1076"/>
          <ac:spMkLst>
            <pc:docMk/>
            <pc:sldMk cId="1249105654" sldId="697"/>
            <ac:spMk id="32" creationId="{989DBD9A-FB4D-206E-C9DD-9FFE6F7CFAA1}"/>
          </ac:spMkLst>
        </pc:spChg>
        <pc:spChg chg="del">
          <ac:chgData name="Charles Knight" userId="446381d08c42326f" providerId="LiveId" clId="{0D085CEF-9053-466C-8848-84D2AE2E8C92}" dt="2023-07-04T02:26:28.766" v="2512" actId="478"/>
          <ac:spMkLst>
            <pc:docMk/>
            <pc:sldMk cId="1249105654" sldId="697"/>
            <ac:spMk id="129" creationId="{00000000-0000-0000-0000-000000000000}"/>
          </ac:spMkLst>
        </pc:spChg>
        <pc:spChg chg="mod">
          <ac:chgData name="Charles Knight" userId="446381d08c42326f" providerId="LiveId" clId="{0D085CEF-9053-466C-8848-84D2AE2E8C92}" dt="2023-07-04T02:26:44.232" v="2520" actId="20577"/>
          <ac:spMkLst>
            <pc:docMk/>
            <pc:sldMk cId="1249105654" sldId="697"/>
            <ac:spMk id="325" creationId="{00000000-0000-0000-0000-000000000000}"/>
          </ac:spMkLst>
        </pc:spChg>
      </pc:sldChg>
      <pc:sldChg chg="modSp mod">
        <pc:chgData name="Charles Knight" userId="446381d08c42326f" providerId="LiveId" clId="{0D085CEF-9053-466C-8848-84D2AE2E8C92}" dt="2023-07-04T02:25:20.553" v="2499" actId="1076"/>
        <pc:sldMkLst>
          <pc:docMk/>
          <pc:sldMk cId="211973130" sldId="718"/>
        </pc:sldMkLst>
        <pc:spChg chg="mod">
          <ac:chgData name="Charles Knight" userId="446381d08c42326f" providerId="LiveId" clId="{0D085CEF-9053-466C-8848-84D2AE2E8C92}" dt="2023-07-04T02:25:20.553" v="2499" actId="1076"/>
          <ac:spMkLst>
            <pc:docMk/>
            <pc:sldMk cId="211973130" sldId="718"/>
            <ac:spMk id="2063362" creationId="{00000000-0000-0000-0000-000000000000}"/>
          </ac:spMkLst>
        </pc:spChg>
      </pc:sldChg>
      <pc:sldChg chg="modSp mod">
        <pc:chgData name="Charles Knight" userId="446381d08c42326f" providerId="LiveId" clId="{0D085CEF-9053-466C-8848-84D2AE2E8C92}" dt="2023-07-04T02:27:11.135" v="2524" actId="6549"/>
        <pc:sldMkLst>
          <pc:docMk/>
          <pc:sldMk cId="3780845182" sldId="719"/>
        </pc:sldMkLst>
        <pc:spChg chg="mod">
          <ac:chgData name="Charles Knight" userId="446381d08c42326f" providerId="LiveId" clId="{0D085CEF-9053-466C-8848-84D2AE2E8C92}" dt="2023-07-04T02:27:11.135" v="2524" actId="6549"/>
          <ac:spMkLst>
            <pc:docMk/>
            <pc:sldMk cId="3780845182" sldId="719"/>
            <ac:spMk id="141" creationId="{00000000-0000-0000-0000-000000000000}"/>
          </ac:spMkLst>
        </pc:spChg>
      </pc:sldChg>
      <pc:sldChg chg="del">
        <pc:chgData name="Charles Knight" userId="446381d08c42326f" providerId="LiveId" clId="{0D085CEF-9053-466C-8848-84D2AE2E8C92}" dt="2023-07-02T21:53:05.336" v="4" actId="47"/>
        <pc:sldMkLst>
          <pc:docMk/>
          <pc:sldMk cId="311088624" sldId="720"/>
        </pc:sldMkLst>
      </pc:sldChg>
      <pc:sldChg chg="addSp delSp modSp mod ord">
        <pc:chgData name="Charles Knight" userId="446381d08c42326f" providerId="LiveId" clId="{0D085CEF-9053-466C-8848-84D2AE2E8C92}" dt="2023-07-04T02:27:38.064" v="2526" actId="478"/>
        <pc:sldMkLst>
          <pc:docMk/>
          <pc:sldMk cId="3707994008" sldId="749"/>
        </pc:sldMkLst>
        <pc:spChg chg="mod">
          <ac:chgData name="Charles Knight" userId="446381d08c42326f" providerId="LiveId" clId="{0D085CEF-9053-466C-8848-84D2AE2E8C92}" dt="2023-07-04T00:52:26.883" v="2498" actId="6549"/>
          <ac:spMkLst>
            <pc:docMk/>
            <pc:sldMk cId="3707994008" sldId="749"/>
            <ac:spMk id="2" creationId="{00000000-0000-0000-0000-000000000000}"/>
          </ac:spMkLst>
        </pc:spChg>
        <pc:spChg chg="add mod">
          <ac:chgData name="Charles Knight" userId="446381d08c42326f" providerId="LiveId" clId="{0D085CEF-9053-466C-8848-84D2AE2E8C92}" dt="2023-07-03T12:45:29.620" v="2221" actId="1076"/>
          <ac:spMkLst>
            <pc:docMk/>
            <pc:sldMk cId="3707994008" sldId="749"/>
            <ac:spMk id="5" creationId="{356F3A72-C0BC-64DA-2A77-6717EE73FE75}"/>
          </ac:spMkLst>
        </pc:spChg>
        <pc:spChg chg="add mod">
          <ac:chgData name="Charles Knight" userId="446381d08c42326f" providerId="LiveId" clId="{0D085CEF-9053-466C-8848-84D2AE2E8C92}" dt="2023-07-03T12:46:03.408" v="2225" actId="14100"/>
          <ac:spMkLst>
            <pc:docMk/>
            <pc:sldMk cId="3707994008" sldId="749"/>
            <ac:spMk id="6" creationId="{85E227A6-E965-E8F0-25A8-BC043C87022E}"/>
          </ac:spMkLst>
        </pc:spChg>
        <pc:spChg chg="del mod">
          <ac:chgData name="Charles Knight" userId="446381d08c42326f" providerId="LiveId" clId="{0D085CEF-9053-466C-8848-84D2AE2E8C92}" dt="2023-07-04T02:27:38.064" v="2526" actId="478"/>
          <ac:spMkLst>
            <pc:docMk/>
            <pc:sldMk cId="3707994008" sldId="749"/>
            <ac:spMk id="126" creationId="{A545D1F1-5DB7-47DC-B5DD-DF6A7EB127E7}"/>
          </ac:spMkLst>
        </pc:spChg>
      </pc:sldChg>
      <pc:sldChg chg="delSp modSp mod ord">
        <pc:chgData name="Charles Knight" userId="446381d08c42326f" providerId="LiveId" clId="{0D085CEF-9053-466C-8848-84D2AE2E8C92}" dt="2023-07-04T02:26:03.350" v="2511" actId="20577"/>
        <pc:sldMkLst>
          <pc:docMk/>
          <pc:sldMk cId="121085900" sldId="751"/>
        </pc:sldMkLst>
        <pc:spChg chg="del">
          <ac:chgData name="Charles Knight" userId="446381d08c42326f" providerId="LiveId" clId="{0D085CEF-9053-466C-8848-84D2AE2E8C92}" dt="2023-07-03T12:48:46.240" v="2406" actId="478"/>
          <ac:spMkLst>
            <pc:docMk/>
            <pc:sldMk cId="121085900" sldId="751"/>
            <ac:spMk id="68" creationId="{00000000-0000-0000-0000-000000000000}"/>
          </ac:spMkLst>
        </pc:spChg>
        <pc:spChg chg="mod">
          <ac:chgData name="Charles Knight" userId="446381d08c42326f" providerId="LiveId" clId="{0D085CEF-9053-466C-8848-84D2AE2E8C92}" dt="2023-07-04T02:26:03.350" v="2511" actId="20577"/>
          <ac:spMkLst>
            <pc:docMk/>
            <pc:sldMk cId="121085900" sldId="751"/>
            <ac:spMk id="325" creationId="{00000000-0000-0000-0000-000000000000}"/>
          </ac:spMkLst>
        </pc:spChg>
      </pc:sldChg>
      <pc:sldChg chg="delSp mod ord">
        <pc:chgData name="Charles Knight" userId="446381d08c42326f" providerId="LiveId" clId="{0D085CEF-9053-466C-8848-84D2AE2E8C92}" dt="2023-07-03T12:42:45.272" v="2034" actId="478"/>
        <pc:sldMkLst>
          <pc:docMk/>
          <pc:sldMk cId="2435025842" sldId="752"/>
        </pc:sldMkLst>
        <pc:spChg chg="del">
          <ac:chgData name="Charles Knight" userId="446381d08c42326f" providerId="LiveId" clId="{0D085CEF-9053-466C-8848-84D2AE2E8C92}" dt="2023-07-03T12:42:45.272" v="2034" actId="478"/>
          <ac:spMkLst>
            <pc:docMk/>
            <pc:sldMk cId="2435025842" sldId="752"/>
            <ac:spMk id="65"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AU"/>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5A921113-8E76-4DDD-843C-696BE868D786}" type="datetimeFigureOut">
              <a:rPr lang="en-AU" smtClean="0"/>
              <a:t>4/07/2023</a:t>
            </a:fld>
            <a:endParaRPr lang="en-AU"/>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AU"/>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AU"/>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3055F26C-17A6-4194-B801-CBA5817D9338}" type="slidenum">
              <a:rPr lang="en-AU" smtClean="0"/>
              <a:t>‹#›</a:t>
            </a:fld>
            <a:endParaRPr lang="en-AU"/>
          </a:p>
        </p:txBody>
      </p:sp>
    </p:spTree>
    <p:extLst>
      <p:ext uri="{BB962C8B-B14F-4D97-AF65-F5344CB8AC3E}">
        <p14:creationId xmlns:p14="http://schemas.microsoft.com/office/powerpoint/2010/main" val="1485620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defTabSz="939363">
              <a:defRPr/>
            </a:pPr>
            <a:fld id="{7B1BBC10-6976-418A-9CDD-8B05B218EE95}" type="slidenum">
              <a:rPr lang="en-AU" altLang="en-US">
                <a:solidFill>
                  <a:prstClr val="black"/>
                </a:solidFill>
                <a:latin typeface="Calibri" panose="020F0502020204030204"/>
              </a:rPr>
              <a:pPr defTabSz="939363">
                <a:defRPr/>
              </a:pPr>
              <a:t>1</a:t>
            </a:fld>
            <a:endParaRPr lang="en-AU" altLang="en-US" dirty="0">
              <a:solidFill>
                <a:prstClr val="black"/>
              </a:solidFill>
              <a:latin typeface="Calibri" panose="020F0502020204030204"/>
            </a:endParaRPr>
          </a:p>
        </p:txBody>
      </p:sp>
      <p:sp>
        <p:nvSpPr>
          <p:cNvPr id="2064386" name="Rectangle 2"/>
          <p:cNvSpPr>
            <a:spLocks noGrp="1" noRot="1" noChangeAspect="1" noChangeArrowheads="1" noTextEdit="1"/>
          </p:cNvSpPr>
          <p:nvPr>
            <p:ph type="sldImg"/>
          </p:nvPr>
        </p:nvSpPr>
        <p:spPr>
          <a:ln/>
        </p:spPr>
      </p:sp>
      <p:sp>
        <p:nvSpPr>
          <p:cNvPr id="2064387" name="Rectangle 3"/>
          <p:cNvSpPr>
            <a:spLocks noGrp="1" noChangeArrowheads="1"/>
          </p:cNvSpPr>
          <p:nvPr>
            <p:ph type="body" idx="1"/>
          </p:nvPr>
        </p:nvSpPr>
        <p:spPr/>
        <p:txBody>
          <a:bodyPr/>
          <a:lstStyle/>
          <a:p>
            <a:endParaRPr lang="en-US" altLang="en-US" dirty="0"/>
          </a:p>
        </p:txBody>
      </p:sp>
    </p:spTree>
    <p:extLst>
      <p:ext uri="{BB962C8B-B14F-4D97-AF65-F5344CB8AC3E}">
        <p14:creationId xmlns:p14="http://schemas.microsoft.com/office/powerpoint/2010/main" val="2764759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535BCC-FCA4-4445-BDB5-AAD2B77EF7E6}" type="slidenum">
              <a:rPr lang="en-US" smtClean="0"/>
              <a:pPr/>
              <a:t>11</a:t>
            </a:fld>
            <a:endParaRPr lang="en-US" dirty="0"/>
          </a:p>
        </p:txBody>
      </p:sp>
    </p:spTree>
    <p:extLst>
      <p:ext uri="{BB962C8B-B14F-4D97-AF65-F5344CB8AC3E}">
        <p14:creationId xmlns:p14="http://schemas.microsoft.com/office/powerpoint/2010/main" val="2760956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535BCC-FCA4-4445-BDB5-AAD2B77EF7E6}" type="slidenum">
              <a:rPr lang="en-US" smtClean="0"/>
              <a:pPr/>
              <a:t>12</a:t>
            </a:fld>
            <a:endParaRPr lang="en-US" dirty="0"/>
          </a:p>
        </p:txBody>
      </p:sp>
    </p:spTree>
    <p:extLst>
      <p:ext uri="{BB962C8B-B14F-4D97-AF65-F5344CB8AC3E}">
        <p14:creationId xmlns:p14="http://schemas.microsoft.com/office/powerpoint/2010/main" val="1698033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535BCC-FCA4-4445-BDB5-AAD2B77EF7E6}" type="slidenum">
              <a:rPr lang="en-US" smtClean="0"/>
              <a:pPr/>
              <a:t>13</a:t>
            </a:fld>
            <a:endParaRPr lang="en-US" dirty="0"/>
          </a:p>
        </p:txBody>
      </p:sp>
    </p:spTree>
    <p:extLst>
      <p:ext uri="{BB962C8B-B14F-4D97-AF65-F5344CB8AC3E}">
        <p14:creationId xmlns:p14="http://schemas.microsoft.com/office/powerpoint/2010/main" val="169803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535BCC-FCA4-4445-BDB5-AAD2B77EF7E6}" type="slidenum">
              <a:rPr lang="en-US" smtClean="0"/>
              <a:pPr/>
              <a:t>2</a:t>
            </a:fld>
            <a:endParaRPr lang="en-US" dirty="0"/>
          </a:p>
        </p:txBody>
      </p:sp>
    </p:spTree>
    <p:extLst>
      <p:ext uri="{BB962C8B-B14F-4D97-AF65-F5344CB8AC3E}">
        <p14:creationId xmlns:p14="http://schemas.microsoft.com/office/powerpoint/2010/main" val="2960271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535BCC-FCA4-4445-BDB5-AAD2B77EF7E6}" type="slidenum">
              <a:rPr lang="en-US" smtClean="0"/>
              <a:pPr/>
              <a:t>3</a:t>
            </a:fld>
            <a:endParaRPr lang="en-US" dirty="0"/>
          </a:p>
        </p:txBody>
      </p:sp>
    </p:spTree>
    <p:extLst>
      <p:ext uri="{BB962C8B-B14F-4D97-AF65-F5344CB8AC3E}">
        <p14:creationId xmlns:p14="http://schemas.microsoft.com/office/powerpoint/2010/main" val="29803184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535BCC-FCA4-4445-BDB5-AAD2B77EF7E6}" type="slidenum">
              <a:rPr lang="en-US" smtClean="0"/>
              <a:pPr/>
              <a:t>4</a:t>
            </a:fld>
            <a:endParaRPr lang="en-US" dirty="0"/>
          </a:p>
        </p:txBody>
      </p:sp>
    </p:spTree>
    <p:extLst>
      <p:ext uri="{BB962C8B-B14F-4D97-AF65-F5344CB8AC3E}">
        <p14:creationId xmlns:p14="http://schemas.microsoft.com/office/powerpoint/2010/main" val="32807994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535BCC-FCA4-4445-BDB5-AAD2B77EF7E6}" type="slidenum">
              <a:rPr lang="en-US" smtClean="0"/>
              <a:pPr/>
              <a:t>5</a:t>
            </a:fld>
            <a:endParaRPr lang="en-US" dirty="0"/>
          </a:p>
        </p:txBody>
      </p:sp>
    </p:spTree>
    <p:extLst>
      <p:ext uri="{BB962C8B-B14F-4D97-AF65-F5344CB8AC3E}">
        <p14:creationId xmlns:p14="http://schemas.microsoft.com/office/powerpoint/2010/main" val="34125061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535BCC-FCA4-4445-BDB5-AAD2B77EF7E6}" type="slidenum">
              <a:rPr lang="en-US" smtClean="0"/>
              <a:pPr/>
              <a:t>6</a:t>
            </a:fld>
            <a:endParaRPr lang="en-US" dirty="0"/>
          </a:p>
        </p:txBody>
      </p:sp>
    </p:spTree>
    <p:extLst>
      <p:ext uri="{BB962C8B-B14F-4D97-AF65-F5344CB8AC3E}">
        <p14:creationId xmlns:p14="http://schemas.microsoft.com/office/powerpoint/2010/main" val="9115713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535BCC-FCA4-4445-BDB5-AAD2B77EF7E6}" type="slidenum">
              <a:rPr lang="en-US" smtClean="0"/>
              <a:pPr/>
              <a:t>7</a:t>
            </a:fld>
            <a:endParaRPr lang="en-US" dirty="0"/>
          </a:p>
        </p:txBody>
      </p:sp>
    </p:spTree>
    <p:extLst>
      <p:ext uri="{BB962C8B-B14F-4D97-AF65-F5344CB8AC3E}">
        <p14:creationId xmlns:p14="http://schemas.microsoft.com/office/powerpoint/2010/main" val="1501767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535BCC-FCA4-4445-BDB5-AAD2B77EF7E6}" type="slidenum">
              <a:rPr lang="en-US" smtClean="0"/>
              <a:pPr/>
              <a:t>8</a:t>
            </a:fld>
            <a:endParaRPr lang="en-US" dirty="0"/>
          </a:p>
        </p:txBody>
      </p:sp>
    </p:spTree>
    <p:extLst>
      <p:ext uri="{BB962C8B-B14F-4D97-AF65-F5344CB8AC3E}">
        <p14:creationId xmlns:p14="http://schemas.microsoft.com/office/powerpoint/2010/main" val="229624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A3535BCC-FCA4-4445-BDB5-AAD2B77EF7E6}" type="slidenum">
              <a:rPr lang="en-US" smtClean="0"/>
              <a:pPr/>
              <a:t>9</a:t>
            </a:fld>
            <a:endParaRPr lang="en-US" dirty="0"/>
          </a:p>
        </p:txBody>
      </p:sp>
    </p:spTree>
    <p:extLst>
      <p:ext uri="{BB962C8B-B14F-4D97-AF65-F5344CB8AC3E}">
        <p14:creationId xmlns:p14="http://schemas.microsoft.com/office/powerpoint/2010/main" val="327952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8463E-3134-E716-6C15-CC348DB2240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A9E366E7-D3A4-4594-B36B-330D9AD3BB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C8868A68-AE37-7CDD-F330-EE810550F64A}"/>
              </a:ext>
            </a:extLst>
          </p:cNvPr>
          <p:cNvSpPr>
            <a:spLocks noGrp="1"/>
          </p:cNvSpPr>
          <p:nvPr>
            <p:ph type="dt" sz="half" idx="10"/>
          </p:nvPr>
        </p:nvSpPr>
        <p:spPr/>
        <p:txBody>
          <a:bodyPr/>
          <a:lstStyle/>
          <a:p>
            <a:fld id="{852B7A2E-26D4-4C75-AC92-BE4DBF456F2A}" type="datetimeFigureOut">
              <a:rPr lang="en-AU" smtClean="0"/>
              <a:t>4/07/2023</a:t>
            </a:fld>
            <a:endParaRPr lang="en-AU"/>
          </a:p>
        </p:txBody>
      </p:sp>
      <p:sp>
        <p:nvSpPr>
          <p:cNvPr id="5" name="Footer Placeholder 4">
            <a:extLst>
              <a:ext uri="{FF2B5EF4-FFF2-40B4-BE49-F238E27FC236}">
                <a16:creationId xmlns:a16="http://schemas.microsoft.com/office/drawing/2014/main" id="{6EFE4169-EE1D-B4AC-5D87-E82748F9EA8C}"/>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41D95AB0-937A-53EF-83EF-F7730994A61D}"/>
              </a:ext>
            </a:extLst>
          </p:cNvPr>
          <p:cNvSpPr>
            <a:spLocks noGrp="1"/>
          </p:cNvSpPr>
          <p:nvPr>
            <p:ph type="sldNum" sz="quarter" idx="12"/>
          </p:nvPr>
        </p:nvSpPr>
        <p:spPr/>
        <p:txBody>
          <a:bodyPr/>
          <a:lstStyle/>
          <a:p>
            <a:fld id="{A2AB03AD-C5D2-416A-9BC7-75FFB2F8A267}" type="slidenum">
              <a:rPr lang="en-AU" smtClean="0"/>
              <a:t>‹#›</a:t>
            </a:fld>
            <a:endParaRPr lang="en-AU"/>
          </a:p>
        </p:txBody>
      </p:sp>
    </p:spTree>
    <p:extLst>
      <p:ext uri="{BB962C8B-B14F-4D97-AF65-F5344CB8AC3E}">
        <p14:creationId xmlns:p14="http://schemas.microsoft.com/office/powerpoint/2010/main" val="3978329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52E5C7-08AE-CEBF-D522-D04EB5AB83C8}"/>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8BB1D73-F4D1-9D9D-133A-9F43B8B6A35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19F0BE2-9C93-F2D3-9D73-BE1B1A10C58E}"/>
              </a:ext>
            </a:extLst>
          </p:cNvPr>
          <p:cNvSpPr>
            <a:spLocks noGrp="1"/>
          </p:cNvSpPr>
          <p:nvPr>
            <p:ph type="dt" sz="half" idx="10"/>
          </p:nvPr>
        </p:nvSpPr>
        <p:spPr/>
        <p:txBody>
          <a:bodyPr/>
          <a:lstStyle/>
          <a:p>
            <a:fld id="{852B7A2E-26D4-4C75-AC92-BE4DBF456F2A}" type="datetimeFigureOut">
              <a:rPr lang="en-AU" smtClean="0"/>
              <a:t>4/07/2023</a:t>
            </a:fld>
            <a:endParaRPr lang="en-AU"/>
          </a:p>
        </p:txBody>
      </p:sp>
      <p:sp>
        <p:nvSpPr>
          <p:cNvPr id="5" name="Footer Placeholder 4">
            <a:extLst>
              <a:ext uri="{FF2B5EF4-FFF2-40B4-BE49-F238E27FC236}">
                <a16:creationId xmlns:a16="http://schemas.microsoft.com/office/drawing/2014/main" id="{42C8BD2A-4EB7-A2B8-C100-D6559D2E2A72}"/>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4045718-C745-481C-CC0F-78EA0A2BF522}"/>
              </a:ext>
            </a:extLst>
          </p:cNvPr>
          <p:cNvSpPr>
            <a:spLocks noGrp="1"/>
          </p:cNvSpPr>
          <p:nvPr>
            <p:ph type="sldNum" sz="quarter" idx="12"/>
          </p:nvPr>
        </p:nvSpPr>
        <p:spPr/>
        <p:txBody>
          <a:bodyPr/>
          <a:lstStyle/>
          <a:p>
            <a:fld id="{A2AB03AD-C5D2-416A-9BC7-75FFB2F8A267}" type="slidenum">
              <a:rPr lang="en-AU" smtClean="0"/>
              <a:t>‹#›</a:t>
            </a:fld>
            <a:endParaRPr lang="en-AU"/>
          </a:p>
        </p:txBody>
      </p:sp>
    </p:spTree>
    <p:extLst>
      <p:ext uri="{BB962C8B-B14F-4D97-AF65-F5344CB8AC3E}">
        <p14:creationId xmlns:p14="http://schemas.microsoft.com/office/powerpoint/2010/main" val="1939631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26AE28-DCB7-34DA-79E1-29A483C494D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204E45B-5DE4-8A33-8284-D87FEBAE93F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2DF13811-4B0D-BA06-0DD3-75D699589B26}"/>
              </a:ext>
            </a:extLst>
          </p:cNvPr>
          <p:cNvSpPr>
            <a:spLocks noGrp="1"/>
          </p:cNvSpPr>
          <p:nvPr>
            <p:ph type="dt" sz="half" idx="10"/>
          </p:nvPr>
        </p:nvSpPr>
        <p:spPr/>
        <p:txBody>
          <a:bodyPr/>
          <a:lstStyle/>
          <a:p>
            <a:fld id="{852B7A2E-26D4-4C75-AC92-BE4DBF456F2A}" type="datetimeFigureOut">
              <a:rPr lang="en-AU" smtClean="0"/>
              <a:t>4/07/2023</a:t>
            </a:fld>
            <a:endParaRPr lang="en-AU"/>
          </a:p>
        </p:txBody>
      </p:sp>
      <p:sp>
        <p:nvSpPr>
          <p:cNvPr id="5" name="Footer Placeholder 4">
            <a:extLst>
              <a:ext uri="{FF2B5EF4-FFF2-40B4-BE49-F238E27FC236}">
                <a16:creationId xmlns:a16="http://schemas.microsoft.com/office/drawing/2014/main" id="{63358E85-358B-6D15-33EB-B4CFE7CE966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EBE02752-F7F8-0CA2-4B25-E4D0F7016EC7}"/>
              </a:ext>
            </a:extLst>
          </p:cNvPr>
          <p:cNvSpPr>
            <a:spLocks noGrp="1"/>
          </p:cNvSpPr>
          <p:nvPr>
            <p:ph type="sldNum" sz="quarter" idx="12"/>
          </p:nvPr>
        </p:nvSpPr>
        <p:spPr/>
        <p:txBody>
          <a:bodyPr/>
          <a:lstStyle/>
          <a:p>
            <a:fld id="{A2AB03AD-C5D2-416A-9BC7-75FFB2F8A267}" type="slidenum">
              <a:rPr lang="en-AU" smtClean="0"/>
              <a:t>‹#›</a:t>
            </a:fld>
            <a:endParaRPr lang="en-AU"/>
          </a:p>
        </p:txBody>
      </p:sp>
    </p:spTree>
    <p:extLst>
      <p:ext uri="{BB962C8B-B14F-4D97-AF65-F5344CB8AC3E}">
        <p14:creationId xmlns:p14="http://schemas.microsoft.com/office/powerpoint/2010/main" val="358386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19E98C-5146-1199-DDD3-8529AEF06703}"/>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5A2FEAD3-011F-E8FE-EB44-17B7BE9EFC1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5816A2A9-6D17-1ED6-1671-F970B3ABED6D}"/>
              </a:ext>
            </a:extLst>
          </p:cNvPr>
          <p:cNvSpPr>
            <a:spLocks noGrp="1"/>
          </p:cNvSpPr>
          <p:nvPr>
            <p:ph type="dt" sz="half" idx="10"/>
          </p:nvPr>
        </p:nvSpPr>
        <p:spPr/>
        <p:txBody>
          <a:bodyPr/>
          <a:lstStyle/>
          <a:p>
            <a:fld id="{852B7A2E-26D4-4C75-AC92-BE4DBF456F2A}" type="datetimeFigureOut">
              <a:rPr lang="en-AU" smtClean="0"/>
              <a:t>4/07/2023</a:t>
            </a:fld>
            <a:endParaRPr lang="en-AU"/>
          </a:p>
        </p:txBody>
      </p:sp>
      <p:sp>
        <p:nvSpPr>
          <p:cNvPr id="5" name="Footer Placeholder 4">
            <a:extLst>
              <a:ext uri="{FF2B5EF4-FFF2-40B4-BE49-F238E27FC236}">
                <a16:creationId xmlns:a16="http://schemas.microsoft.com/office/drawing/2014/main" id="{78EA3EA7-E41B-F092-DF64-53A84DE2F94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F8B945B-FD1D-DB6A-FCE9-205CFA16F0AA}"/>
              </a:ext>
            </a:extLst>
          </p:cNvPr>
          <p:cNvSpPr>
            <a:spLocks noGrp="1"/>
          </p:cNvSpPr>
          <p:nvPr>
            <p:ph type="sldNum" sz="quarter" idx="12"/>
          </p:nvPr>
        </p:nvSpPr>
        <p:spPr/>
        <p:txBody>
          <a:bodyPr/>
          <a:lstStyle/>
          <a:p>
            <a:fld id="{A2AB03AD-C5D2-416A-9BC7-75FFB2F8A267}" type="slidenum">
              <a:rPr lang="en-AU" smtClean="0"/>
              <a:t>‹#›</a:t>
            </a:fld>
            <a:endParaRPr lang="en-AU"/>
          </a:p>
        </p:txBody>
      </p:sp>
    </p:spTree>
    <p:extLst>
      <p:ext uri="{BB962C8B-B14F-4D97-AF65-F5344CB8AC3E}">
        <p14:creationId xmlns:p14="http://schemas.microsoft.com/office/powerpoint/2010/main" val="16571255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F1022D-F205-C6DE-EFB2-FDD4CE247DD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91879FDE-55BA-0ACD-1B0E-96C79ABBF77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1F8F41-CF55-C34B-8370-0ABF1E33E68D}"/>
              </a:ext>
            </a:extLst>
          </p:cNvPr>
          <p:cNvSpPr>
            <a:spLocks noGrp="1"/>
          </p:cNvSpPr>
          <p:nvPr>
            <p:ph type="dt" sz="half" idx="10"/>
          </p:nvPr>
        </p:nvSpPr>
        <p:spPr/>
        <p:txBody>
          <a:bodyPr/>
          <a:lstStyle/>
          <a:p>
            <a:fld id="{852B7A2E-26D4-4C75-AC92-BE4DBF456F2A}" type="datetimeFigureOut">
              <a:rPr lang="en-AU" smtClean="0"/>
              <a:t>4/07/2023</a:t>
            </a:fld>
            <a:endParaRPr lang="en-AU"/>
          </a:p>
        </p:txBody>
      </p:sp>
      <p:sp>
        <p:nvSpPr>
          <p:cNvPr id="5" name="Footer Placeholder 4">
            <a:extLst>
              <a:ext uri="{FF2B5EF4-FFF2-40B4-BE49-F238E27FC236}">
                <a16:creationId xmlns:a16="http://schemas.microsoft.com/office/drawing/2014/main" id="{7546EF53-A049-842B-170C-8FF7A8B48BF4}"/>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8D03F694-24D6-95CF-0EF5-5EA6C1F87661}"/>
              </a:ext>
            </a:extLst>
          </p:cNvPr>
          <p:cNvSpPr>
            <a:spLocks noGrp="1"/>
          </p:cNvSpPr>
          <p:nvPr>
            <p:ph type="sldNum" sz="quarter" idx="12"/>
          </p:nvPr>
        </p:nvSpPr>
        <p:spPr/>
        <p:txBody>
          <a:bodyPr/>
          <a:lstStyle/>
          <a:p>
            <a:fld id="{A2AB03AD-C5D2-416A-9BC7-75FFB2F8A267}" type="slidenum">
              <a:rPr lang="en-AU" smtClean="0"/>
              <a:t>‹#›</a:t>
            </a:fld>
            <a:endParaRPr lang="en-AU"/>
          </a:p>
        </p:txBody>
      </p:sp>
    </p:spTree>
    <p:extLst>
      <p:ext uri="{BB962C8B-B14F-4D97-AF65-F5344CB8AC3E}">
        <p14:creationId xmlns:p14="http://schemas.microsoft.com/office/powerpoint/2010/main" val="880984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F8280-B697-8773-2263-DB08C37D5802}"/>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3D11A248-0F8A-5A12-3739-96341106F23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0CCE197F-6362-06B3-429D-9D9B1377C2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C3F907A1-04C2-CA3C-7414-0E58A3760047}"/>
              </a:ext>
            </a:extLst>
          </p:cNvPr>
          <p:cNvSpPr>
            <a:spLocks noGrp="1"/>
          </p:cNvSpPr>
          <p:nvPr>
            <p:ph type="dt" sz="half" idx="10"/>
          </p:nvPr>
        </p:nvSpPr>
        <p:spPr/>
        <p:txBody>
          <a:bodyPr/>
          <a:lstStyle/>
          <a:p>
            <a:fld id="{852B7A2E-26D4-4C75-AC92-BE4DBF456F2A}" type="datetimeFigureOut">
              <a:rPr lang="en-AU" smtClean="0"/>
              <a:t>4/07/2023</a:t>
            </a:fld>
            <a:endParaRPr lang="en-AU"/>
          </a:p>
        </p:txBody>
      </p:sp>
      <p:sp>
        <p:nvSpPr>
          <p:cNvPr id="6" name="Footer Placeholder 5">
            <a:extLst>
              <a:ext uri="{FF2B5EF4-FFF2-40B4-BE49-F238E27FC236}">
                <a16:creationId xmlns:a16="http://schemas.microsoft.com/office/drawing/2014/main" id="{9FD310E1-E444-2C62-C015-41F87C38A024}"/>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4F96FA9-9435-27B8-FD40-5929DC0A2918}"/>
              </a:ext>
            </a:extLst>
          </p:cNvPr>
          <p:cNvSpPr>
            <a:spLocks noGrp="1"/>
          </p:cNvSpPr>
          <p:nvPr>
            <p:ph type="sldNum" sz="quarter" idx="12"/>
          </p:nvPr>
        </p:nvSpPr>
        <p:spPr/>
        <p:txBody>
          <a:bodyPr/>
          <a:lstStyle/>
          <a:p>
            <a:fld id="{A2AB03AD-C5D2-416A-9BC7-75FFB2F8A267}" type="slidenum">
              <a:rPr lang="en-AU" smtClean="0"/>
              <a:t>‹#›</a:t>
            </a:fld>
            <a:endParaRPr lang="en-AU"/>
          </a:p>
        </p:txBody>
      </p:sp>
    </p:spTree>
    <p:extLst>
      <p:ext uri="{BB962C8B-B14F-4D97-AF65-F5344CB8AC3E}">
        <p14:creationId xmlns:p14="http://schemas.microsoft.com/office/powerpoint/2010/main" val="24352502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FD08E-CBC2-9BCC-9225-D367144F6ABC}"/>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CB3411A0-2529-C6CA-73BD-7FA9B4510C7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461B616-4A83-5937-3A12-3C13C0E533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2BB4F67-BBF3-AC0C-7774-397E97D2839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1A25EAB-A2AD-9B66-A795-C08DAEBED0C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03C3DBDF-9FA3-B45D-84EA-2BE91375E8C8}"/>
              </a:ext>
            </a:extLst>
          </p:cNvPr>
          <p:cNvSpPr>
            <a:spLocks noGrp="1"/>
          </p:cNvSpPr>
          <p:nvPr>
            <p:ph type="dt" sz="half" idx="10"/>
          </p:nvPr>
        </p:nvSpPr>
        <p:spPr/>
        <p:txBody>
          <a:bodyPr/>
          <a:lstStyle/>
          <a:p>
            <a:fld id="{852B7A2E-26D4-4C75-AC92-BE4DBF456F2A}" type="datetimeFigureOut">
              <a:rPr lang="en-AU" smtClean="0"/>
              <a:t>4/07/2023</a:t>
            </a:fld>
            <a:endParaRPr lang="en-AU"/>
          </a:p>
        </p:txBody>
      </p:sp>
      <p:sp>
        <p:nvSpPr>
          <p:cNvPr id="8" name="Footer Placeholder 7">
            <a:extLst>
              <a:ext uri="{FF2B5EF4-FFF2-40B4-BE49-F238E27FC236}">
                <a16:creationId xmlns:a16="http://schemas.microsoft.com/office/drawing/2014/main" id="{608B101E-52E9-867B-D3E1-3AE3AE7475AF}"/>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4AE14C70-F53A-83A6-BE19-8699DCD1EFDB}"/>
              </a:ext>
            </a:extLst>
          </p:cNvPr>
          <p:cNvSpPr>
            <a:spLocks noGrp="1"/>
          </p:cNvSpPr>
          <p:nvPr>
            <p:ph type="sldNum" sz="quarter" idx="12"/>
          </p:nvPr>
        </p:nvSpPr>
        <p:spPr/>
        <p:txBody>
          <a:bodyPr/>
          <a:lstStyle/>
          <a:p>
            <a:fld id="{A2AB03AD-C5D2-416A-9BC7-75FFB2F8A267}" type="slidenum">
              <a:rPr lang="en-AU" smtClean="0"/>
              <a:t>‹#›</a:t>
            </a:fld>
            <a:endParaRPr lang="en-AU"/>
          </a:p>
        </p:txBody>
      </p:sp>
    </p:spTree>
    <p:extLst>
      <p:ext uri="{BB962C8B-B14F-4D97-AF65-F5344CB8AC3E}">
        <p14:creationId xmlns:p14="http://schemas.microsoft.com/office/powerpoint/2010/main" val="1507710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AF345-92D9-14C5-55DD-9E62FC810E5D}"/>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3A2F1979-D976-ABCC-E8E9-560A7B43C098}"/>
              </a:ext>
            </a:extLst>
          </p:cNvPr>
          <p:cNvSpPr>
            <a:spLocks noGrp="1"/>
          </p:cNvSpPr>
          <p:nvPr>
            <p:ph type="dt" sz="half" idx="10"/>
          </p:nvPr>
        </p:nvSpPr>
        <p:spPr/>
        <p:txBody>
          <a:bodyPr/>
          <a:lstStyle/>
          <a:p>
            <a:fld id="{852B7A2E-26D4-4C75-AC92-BE4DBF456F2A}" type="datetimeFigureOut">
              <a:rPr lang="en-AU" smtClean="0"/>
              <a:t>4/07/2023</a:t>
            </a:fld>
            <a:endParaRPr lang="en-AU"/>
          </a:p>
        </p:txBody>
      </p:sp>
      <p:sp>
        <p:nvSpPr>
          <p:cNvPr id="4" name="Footer Placeholder 3">
            <a:extLst>
              <a:ext uri="{FF2B5EF4-FFF2-40B4-BE49-F238E27FC236}">
                <a16:creationId xmlns:a16="http://schemas.microsoft.com/office/drawing/2014/main" id="{FDE0F494-C9FE-BED7-55F8-24EE6690214C}"/>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6B6A0025-BE71-C153-CE02-6500C9808E29}"/>
              </a:ext>
            </a:extLst>
          </p:cNvPr>
          <p:cNvSpPr>
            <a:spLocks noGrp="1"/>
          </p:cNvSpPr>
          <p:nvPr>
            <p:ph type="sldNum" sz="quarter" idx="12"/>
          </p:nvPr>
        </p:nvSpPr>
        <p:spPr/>
        <p:txBody>
          <a:bodyPr/>
          <a:lstStyle/>
          <a:p>
            <a:fld id="{A2AB03AD-C5D2-416A-9BC7-75FFB2F8A267}" type="slidenum">
              <a:rPr lang="en-AU" smtClean="0"/>
              <a:t>‹#›</a:t>
            </a:fld>
            <a:endParaRPr lang="en-AU"/>
          </a:p>
        </p:txBody>
      </p:sp>
    </p:spTree>
    <p:extLst>
      <p:ext uri="{BB962C8B-B14F-4D97-AF65-F5344CB8AC3E}">
        <p14:creationId xmlns:p14="http://schemas.microsoft.com/office/powerpoint/2010/main" val="25559543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E7C3BC8-D157-0069-633D-E07EA8E5FD89}"/>
              </a:ext>
            </a:extLst>
          </p:cNvPr>
          <p:cNvSpPr>
            <a:spLocks noGrp="1"/>
          </p:cNvSpPr>
          <p:nvPr>
            <p:ph type="dt" sz="half" idx="10"/>
          </p:nvPr>
        </p:nvSpPr>
        <p:spPr/>
        <p:txBody>
          <a:bodyPr/>
          <a:lstStyle/>
          <a:p>
            <a:fld id="{852B7A2E-26D4-4C75-AC92-BE4DBF456F2A}" type="datetimeFigureOut">
              <a:rPr lang="en-AU" smtClean="0"/>
              <a:t>4/07/2023</a:t>
            </a:fld>
            <a:endParaRPr lang="en-AU"/>
          </a:p>
        </p:txBody>
      </p:sp>
      <p:sp>
        <p:nvSpPr>
          <p:cNvPr id="3" name="Footer Placeholder 2">
            <a:extLst>
              <a:ext uri="{FF2B5EF4-FFF2-40B4-BE49-F238E27FC236}">
                <a16:creationId xmlns:a16="http://schemas.microsoft.com/office/drawing/2014/main" id="{AA455D13-23B9-7B2D-F54F-65DA25EF15EC}"/>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7CE860C5-A988-C3F7-071D-0A5707E53BA1}"/>
              </a:ext>
            </a:extLst>
          </p:cNvPr>
          <p:cNvSpPr>
            <a:spLocks noGrp="1"/>
          </p:cNvSpPr>
          <p:nvPr>
            <p:ph type="sldNum" sz="quarter" idx="12"/>
          </p:nvPr>
        </p:nvSpPr>
        <p:spPr/>
        <p:txBody>
          <a:bodyPr/>
          <a:lstStyle/>
          <a:p>
            <a:fld id="{A2AB03AD-C5D2-416A-9BC7-75FFB2F8A267}" type="slidenum">
              <a:rPr lang="en-AU" smtClean="0"/>
              <a:t>‹#›</a:t>
            </a:fld>
            <a:endParaRPr lang="en-AU"/>
          </a:p>
        </p:txBody>
      </p:sp>
    </p:spTree>
    <p:extLst>
      <p:ext uri="{BB962C8B-B14F-4D97-AF65-F5344CB8AC3E}">
        <p14:creationId xmlns:p14="http://schemas.microsoft.com/office/powerpoint/2010/main" val="1564821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A543F-0ECE-4FFA-FC13-B467FD0C19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9571DD63-A7AD-9306-B7E3-7F8D629C49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1E4B1A60-FDF6-8873-268B-6C1F808A3B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37961F-E309-8619-1601-7838E0DDBF52}"/>
              </a:ext>
            </a:extLst>
          </p:cNvPr>
          <p:cNvSpPr>
            <a:spLocks noGrp="1"/>
          </p:cNvSpPr>
          <p:nvPr>
            <p:ph type="dt" sz="half" idx="10"/>
          </p:nvPr>
        </p:nvSpPr>
        <p:spPr/>
        <p:txBody>
          <a:bodyPr/>
          <a:lstStyle/>
          <a:p>
            <a:fld id="{852B7A2E-26D4-4C75-AC92-BE4DBF456F2A}" type="datetimeFigureOut">
              <a:rPr lang="en-AU" smtClean="0"/>
              <a:t>4/07/2023</a:t>
            </a:fld>
            <a:endParaRPr lang="en-AU"/>
          </a:p>
        </p:txBody>
      </p:sp>
      <p:sp>
        <p:nvSpPr>
          <p:cNvPr id="6" name="Footer Placeholder 5">
            <a:extLst>
              <a:ext uri="{FF2B5EF4-FFF2-40B4-BE49-F238E27FC236}">
                <a16:creationId xmlns:a16="http://schemas.microsoft.com/office/drawing/2014/main" id="{B1E0351B-9627-C222-0CC3-EB8BF38378BB}"/>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56C53EDB-6A0B-EA92-414C-0DAFB5F9A337}"/>
              </a:ext>
            </a:extLst>
          </p:cNvPr>
          <p:cNvSpPr>
            <a:spLocks noGrp="1"/>
          </p:cNvSpPr>
          <p:nvPr>
            <p:ph type="sldNum" sz="quarter" idx="12"/>
          </p:nvPr>
        </p:nvSpPr>
        <p:spPr/>
        <p:txBody>
          <a:bodyPr/>
          <a:lstStyle/>
          <a:p>
            <a:fld id="{A2AB03AD-C5D2-416A-9BC7-75FFB2F8A267}" type="slidenum">
              <a:rPr lang="en-AU" smtClean="0"/>
              <a:t>‹#›</a:t>
            </a:fld>
            <a:endParaRPr lang="en-AU"/>
          </a:p>
        </p:txBody>
      </p:sp>
    </p:spTree>
    <p:extLst>
      <p:ext uri="{BB962C8B-B14F-4D97-AF65-F5344CB8AC3E}">
        <p14:creationId xmlns:p14="http://schemas.microsoft.com/office/powerpoint/2010/main" val="1431963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1C3B0-16E5-BF52-8FA7-43F5C430F5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8BA6FD89-0C2B-C1DE-4AC9-2A91C317A51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561BBDC8-64BA-D64A-75FE-A469927FBE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9C1D69-D4B6-E043-E3BD-080CD50F4161}"/>
              </a:ext>
            </a:extLst>
          </p:cNvPr>
          <p:cNvSpPr>
            <a:spLocks noGrp="1"/>
          </p:cNvSpPr>
          <p:nvPr>
            <p:ph type="dt" sz="half" idx="10"/>
          </p:nvPr>
        </p:nvSpPr>
        <p:spPr/>
        <p:txBody>
          <a:bodyPr/>
          <a:lstStyle/>
          <a:p>
            <a:fld id="{852B7A2E-26D4-4C75-AC92-BE4DBF456F2A}" type="datetimeFigureOut">
              <a:rPr lang="en-AU" smtClean="0"/>
              <a:t>4/07/2023</a:t>
            </a:fld>
            <a:endParaRPr lang="en-AU"/>
          </a:p>
        </p:txBody>
      </p:sp>
      <p:sp>
        <p:nvSpPr>
          <p:cNvPr id="6" name="Footer Placeholder 5">
            <a:extLst>
              <a:ext uri="{FF2B5EF4-FFF2-40B4-BE49-F238E27FC236}">
                <a16:creationId xmlns:a16="http://schemas.microsoft.com/office/drawing/2014/main" id="{67947420-3997-A01A-4A81-7C406B181E40}"/>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6DE55B22-ECAF-6BA3-F5FD-0F0D4C15A56C}"/>
              </a:ext>
            </a:extLst>
          </p:cNvPr>
          <p:cNvSpPr>
            <a:spLocks noGrp="1"/>
          </p:cNvSpPr>
          <p:nvPr>
            <p:ph type="sldNum" sz="quarter" idx="12"/>
          </p:nvPr>
        </p:nvSpPr>
        <p:spPr/>
        <p:txBody>
          <a:bodyPr/>
          <a:lstStyle/>
          <a:p>
            <a:fld id="{A2AB03AD-C5D2-416A-9BC7-75FFB2F8A267}" type="slidenum">
              <a:rPr lang="en-AU" smtClean="0"/>
              <a:t>‹#›</a:t>
            </a:fld>
            <a:endParaRPr lang="en-AU"/>
          </a:p>
        </p:txBody>
      </p:sp>
    </p:spTree>
    <p:extLst>
      <p:ext uri="{BB962C8B-B14F-4D97-AF65-F5344CB8AC3E}">
        <p14:creationId xmlns:p14="http://schemas.microsoft.com/office/powerpoint/2010/main" val="521158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5B23989-BF6E-861F-B94B-F13118B629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ABD00F0D-0143-8F94-EAFE-60EFA619ED4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6AB8DA13-2169-CEA4-6F5C-AFE7BED526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52B7A2E-26D4-4C75-AC92-BE4DBF456F2A}" type="datetimeFigureOut">
              <a:rPr lang="en-AU" smtClean="0"/>
              <a:t>4/07/2023</a:t>
            </a:fld>
            <a:endParaRPr lang="en-AU"/>
          </a:p>
        </p:txBody>
      </p:sp>
      <p:sp>
        <p:nvSpPr>
          <p:cNvPr id="5" name="Footer Placeholder 4">
            <a:extLst>
              <a:ext uri="{FF2B5EF4-FFF2-40B4-BE49-F238E27FC236}">
                <a16:creationId xmlns:a16="http://schemas.microsoft.com/office/drawing/2014/main" id="{20450A29-DFD4-CE0F-DAEB-D24B2A386D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a:extLst>
              <a:ext uri="{FF2B5EF4-FFF2-40B4-BE49-F238E27FC236}">
                <a16:creationId xmlns:a16="http://schemas.microsoft.com/office/drawing/2014/main" id="{B98D5D05-BE7A-3695-31DB-63CC421F7FD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AB03AD-C5D2-416A-9BC7-75FFB2F8A267}" type="slidenum">
              <a:rPr lang="en-AU" smtClean="0"/>
              <a:t>‹#›</a:t>
            </a:fld>
            <a:endParaRPr lang="en-AU"/>
          </a:p>
        </p:txBody>
      </p:sp>
    </p:spTree>
    <p:extLst>
      <p:ext uri="{BB962C8B-B14F-4D97-AF65-F5344CB8AC3E}">
        <p14:creationId xmlns:p14="http://schemas.microsoft.com/office/powerpoint/2010/main" val="36887599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jpeg"/><Relationship Id="rId7" Type="http://schemas.openxmlformats.org/officeDocument/2006/relationships/image" Target="../media/image36.jpeg"/><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10.jpg"/></Relationships>
</file>

<file path=ppt/slides/_rels/slide11.xml.rels><?xml version="1.0" encoding="UTF-8" standalone="yes"?>
<Relationships xmlns="http://schemas.openxmlformats.org/package/2006/relationships"><Relationship Id="rId3" Type="http://schemas.openxmlformats.org/officeDocument/2006/relationships/image" Target="../media/image38.jpeg"/><Relationship Id="rId7" Type="http://schemas.openxmlformats.org/officeDocument/2006/relationships/image" Target="../media/image42.jpe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2.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43.jpeg"/><Relationship Id="rId7"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44.png"/><Relationship Id="rId10" Type="http://schemas.openxmlformats.org/officeDocument/2006/relationships/image" Target="../media/image11.jpeg"/><Relationship Id="rId4" Type="http://schemas.openxmlformats.org/officeDocument/2006/relationships/image" Target="../media/image2.jpeg"/><Relationship Id="rId9" Type="http://schemas.openxmlformats.org/officeDocument/2006/relationships/image" Target="../media/image10.jpg"/></Relationships>
</file>

<file path=ppt/slides/_rels/slide1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44.png"/><Relationship Id="rId7" Type="http://schemas.openxmlformats.org/officeDocument/2006/relationships/image" Target="../media/image8.jp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6.jpeg"/><Relationship Id="rId5" Type="http://schemas.openxmlformats.org/officeDocument/2006/relationships/image" Target="../media/image45.jpeg"/><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7.jp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7.jpeg"/><Relationship Id="rId4" Type="http://schemas.openxmlformats.org/officeDocument/2006/relationships/image" Target="../media/image14.png"/><Relationship Id="rId9" Type="http://schemas.openxmlformats.org/officeDocument/2006/relationships/image" Target="../media/image10.jpg"/></Relationships>
</file>

<file path=ppt/slides/_rels/slide7.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1.jpeg"/><Relationship Id="rId11" Type="http://schemas.openxmlformats.org/officeDocument/2006/relationships/image" Target="../media/image26.jpeg"/><Relationship Id="rId5" Type="http://schemas.openxmlformats.org/officeDocument/2006/relationships/image" Target="../media/image20.jpeg"/><Relationship Id="rId10" Type="http://schemas.openxmlformats.org/officeDocument/2006/relationships/image" Target="../media/image25.jpeg"/><Relationship Id="rId4" Type="http://schemas.openxmlformats.org/officeDocument/2006/relationships/image" Target="../media/image19.jpeg"/><Relationship Id="rId9" Type="http://schemas.openxmlformats.org/officeDocument/2006/relationships/image" Target="../media/image24.jpeg"/></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3362" name="Text Box 2"/>
          <p:cNvSpPr txBox="1">
            <a:spLocks noChangeArrowheads="1"/>
          </p:cNvSpPr>
          <p:nvPr/>
        </p:nvSpPr>
        <p:spPr bwMode="auto">
          <a:xfrm>
            <a:off x="1093201" y="2180955"/>
            <a:ext cx="9631680" cy="215443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317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AU" altLang="en-US" sz="4000" b="1" i="0" u="none" strike="noStrike" kern="1200" cap="none" spc="0" normalizeH="0" baseline="0" noProof="0" dirty="0">
                <a:ln>
                  <a:noFill/>
                </a:ln>
                <a:solidFill>
                  <a:srgbClr val="000000"/>
                </a:solidFill>
                <a:effectLst/>
                <a:uLnTx/>
                <a:uFillTx/>
                <a:latin typeface="Arial"/>
                <a:ea typeface="+mn-ea"/>
                <a:cs typeface="+mn-cs"/>
              </a:rPr>
              <a:t>ENHANCEMENTS PROGRAMME </a:t>
            </a:r>
          </a:p>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en-AU" altLang="en-US" sz="4000" b="1" i="0" u="none" strike="noStrike" kern="1200" cap="none" spc="0" normalizeH="0" baseline="0" noProof="0" dirty="0">
                <a:ln>
                  <a:noFill/>
                </a:ln>
                <a:solidFill>
                  <a:srgbClr val="000000"/>
                </a:solidFill>
                <a:effectLst/>
                <a:uLnTx/>
                <a:uFillTx/>
                <a:latin typeface="Arial"/>
                <a:ea typeface="+mn-ea"/>
                <a:cs typeface="+mn-cs"/>
              </a:rPr>
              <a:t>1</a:t>
            </a:r>
            <a:r>
              <a:rPr kumimoji="0" lang="en-AU" altLang="en-US" sz="4000" b="1" i="0" u="none" strike="noStrike" kern="1200" cap="none" spc="0" normalizeH="0" baseline="30000" noProof="0" dirty="0">
                <a:ln>
                  <a:noFill/>
                </a:ln>
                <a:solidFill>
                  <a:srgbClr val="000000"/>
                </a:solidFill>
                <a:effectLst/>
                <a:uLnTx/>
                <a:uFillTx/>
                <a:latin typeface="Arial"/>
                <a:ea typeface="+mn-ea"/>
                <a:cs typeface="+mn-cs"/>
              </a:rPr>
              <a:t>st</a:t>
            </a:r>
            <a:r>
              <a:rPr kumimoji="0" lang="en-AU" altLang="en-US" sz="4000" b="1" i="0" u="none" strike="noStrike" kern="1200" cap="none" spc="0" normalizeH="0" baseline="0" noProof="0" dirty="0">
                <a:ln>
                  <a:noFill/>
                </a:ln>
                <a:solidFill>
                  <a:srgbClr val="000000"/>
                </a:solidFill>
                <a:effectLst/>
                <a:uLnTx/>
                <a:uFillTx/>
                <a:latin typeface="Arial"/>
                <a:ea typeface="+mn-ea"/>
                <a:cs typeface="+mn-cs"/>
              </a:rPr>
              <a:t> </a:t>
            </a:r>
            <a:r>
              <a:rPr kumimoji="0" lang="en-AU" altLang="en-US" sz="4000" b="1" i="0" u="none" strike="noStrike" kern="1200" cap="none" spc="0" normalizeH="0" noProof="0" dirty="0">
                <a:ln>
                  <a:noFill/>
                </a:ln>
                <a:solidFill>
                  <a:srgbClr val="000000"/>
                </a:solidFill>
                <a:effectLst/>
                <a:uLnTx/>
                <a:uFillTx/>
                <a:latin typeface="Arial"/>
                <a:ea typeface="+mn-ea"/>
                <a:cs typeface="+mn-cs"/>
              </a:rPr>
              <a:t>MARINE DIVISION</a:t>
            </a:r>
            <a:endParaRPr kumimoji="0" lang="en-AU" altLang="en-US" sz="4000" b="1" i="0" u="none" strike="noStrike" kern="1200" cap="none" spc="0" normalizeH="0" baseline="0" noProof="0" dirty="0">
              <a:ln>
                <a:noFill/>
              </a:ln>
              <a:solidFill>
                <a:srgbClr val="000000"/>
              </a:solidFill>
              <a:effectLst/>
              <a:uLnTx/>
              <a:uFillTx/>
              <a:latin typeface="Arial"/>
              <a:ea typeface="+mn-ea"/>
              <a:cs typeface="+mn-cs"/>
            </a:endParaRPr>
          </a:p>
          <a:p>
            <a:pPr marL="0" marR="0" lvl="0" indent="0" algn="ctr" defTabSz="914400" rtl="0" eaLnBrk="1" fontAlgn="auto" latinLnBrk="0" hangingPunct="1">
              <a:lnSpc>
                <a:spcPct val="100000"/>
              </a:lnSpc>
              <a:spcBef>
                <a:spcPts val="1200"/>
              </a:spcBef>
              <a:spcAft>
                <a:spcPts val="0"/>
              </a:spcAft>
              <a:buClrTx/>
              <a:buSzTx/>
              <a:buFontTx/>
              <a:buNone/>
              <a:tabLst/>
              <a:defRPr/>
            </a:pPr>
            <a:r>
              <a:rPr kumimoji="0" lang="en-AU" altLang="en-US" sz="2400" b="1" i="0" u="none" strike="noStrike" kern="1200" cap="none" spc="0" normalizeH="0" baseline="0" noProof="0" dirty="0">
                <a:ln>
                  <a:noFill/>
                </a:ln>
                <a:solidFill>
                  <a:srgbClr val="000000"/>
                </a:solidFill>
                <a:effectLst/>
                <a:uLnTx/>
                <a:uFillTx/>
                <a:latin typeface="Arial"/>
                <a:ea typeface="+mn-ea"/>
                <a:cs typeface="+mn-cs"/>
              </a:rPr>
              <a:t>as at </a:t>
            </a:r>
            <a:r>
              <a:rPr lang="en-AU" altLang="en-US" sz="2400" b="1" dirty="0">
                <a:solidFill>
                  <a:srgbClr val="000000"/>
                </a:solidFill>
                <a:latin typeface="Arial"/>
              </a:rPr>
              <a:t>JULY </a:t>
            </a:r>
            <a:r>
              <a:rPr kumimoji="0" lang="en-AU" altLang="en-US" sz="2400" b="1" i="0" u="none" strike="noStrike" kern="1200" cap="none" spc="0" normalizeH="0" baseline="0" noProof="0" dirty="0">
                <a:ln>
                  <a:noFill/>
                </a:ln>
                <a:solidFill>
                  <a:srgbClr val="000000"/>
                </a:solidFill>
                <a:effectLst/>
                <a:uLnTx/>
                <a:uFillTx/>
                <a:latin typeface="Arial"/>
                <a:ea typeface="+mn-ea"/>
                <a:cs typeface="+mn-cs"/>
              </a:rPr>
              <a:t>2023</a:t>
            </a:r>
          </a:p>
        </p:txBody>
      </p:sp>
      <p:sp>
        <p:nvSpPr>
          <p:cNvPr id="5" name="TextBox 4"/>
          <p:cNvSpPr txBox="1"/>
          <p:nvPr/>
        </p:nvSpPr>
        <p:spPr>
          <a:xfrm>
            <a:off x="11632311" y="6546316"/>
            <a:ext cx="579634"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AU" sz="1400" b="1" i="0" u="none" strike="noStrike" kern="1200" cap="none" spc="0" normalizeH="0" baseline="0" noProof="0" dirty="0">
                <a:ln>
                  <a:noFill/>
                </a:ln>
                <a:solidFill>
                  <a:srgbClr val="000000"/>
                </a:solidFill>
                <a:effectLst/>
                <a:uLnTx/>
                <a:uFillTx/>
                <a:latin typeface="Arial"/>
                <a:ea typeface="+mn-ea"/>
                <a:cs typeface="+mn-cs"/>
              </a:rPr>
              <a:t>V1.0</a:t>
            </a:r>
          </a:p>
        </p:txBody>
      </p:sp>
      <p:sp>
        <p:nvSpPr>
          <p:cNvPr id="2" name="Rectangle 1"/>
          <p:cNvSpPr/>
          <p:nvPr/>
        </p:nvSpPr>
        <p:spPr>
          <a:xfrm>
            <a:off x="11139854" y="0"/>
            <a:ext cx="1052146" cy="8176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AU"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1197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a:spLocks noChangeArrowheads="1"/>
          </p:cNvSpPr>
          <p:nvPr/>
        </p:nvSpPr>
        <p:spPr bwMode="auto">
          <a:xfrm>
            <a:off x="111374" y="193402"/>
            <a:ext cx="12152118" cy="707886"/>
          </a:xfrm>
          <a:prstGeom prst="rect">
            <a:avLst/>
          </a:prstGeom>
          <a:noFill/>
          <a:ln w="9525">
            <a:noFill/>
            <a:miter lim="800000"/>
            <a:headEnd/>
            <a:tailEnd/>
          </a:ln>
        </p:spPr>
        <p:txBody>
          <a:bodyPr wrap="square">
            <a:spAutoFit/>
          </a:bodyPr>
          <a:lstStyle/>
          <a:p>
            <a:pPr algn="ctr" fontAlgn="base">
              <a:spcBef>
                <a:spcPct val="0"/>
              </a:spcBef>
              <a:spcAft>
                <a:spcPct val="0"/>
              </a:spcAft>
            </a:pPr>
            <a:r>
              <a:rPr lang="en-AU" sz="2000" b="1" dirty="0">
                <a:solidFill>
                  <a:schemeClr val="tx2"/>
                </a:solidFill>
                <a:latin typeface="Arial" panose="020B0604020202020204" pitchFamily="34" charset="0"/>
                <a:ea typeface="+mj-ea"/>
                <a:cs typeface="Arial" panose="020B0604020202020204" pitchFamily="34" charset="0"/>
              </a:rPr>
              <a:t>Enhancement of </a:t>
            </a:r>
            <a:r>
              <a:rPr lang="en-AU" sz="2000" b="1">
                <a:solidFill>
                  <a:schemeClr val="tx2"/>
                </a:solidFill>
                <a:latin typeface="Arial" panose="020B0604020202020204" pitchFamily="34" charset="0"/>
                <a:ea typeface="+mj-ea"/>
                <a:cs typeface="Arial" panose="020B0604020202020204" pitchFamily="34" charset="0"/>
              </a:rPr>
              <a:t>Artillery Company </a:t>
            </a:r>
            <a:r>
              <a:rPr lang="en-AU" sz="2000" b="1" dirty="0">
                <a:solidFill>
                  <a:schemeClr val="tx2"/>
                </a:solidFill>
                <a:latin typeface="Arial" panose="020B0604020202020204" pitchFamily="34" charset="0"/>
                <a:ea typeface="+mj-ea"/>
                <a:cs typeface="Arial" panose="020B0604020202020204" pitchFamily="34" charset="0"/>
              </a:rPr>
              <a:t>(Now Amphibious Self-Propelled Howitzer &amp; Resupply Vehicles )</a:t>
            </a:r>
          </a:p>
        </p:txBody>
      </p:sp>
      <p:sp>
        <p:nvSpPr>
          <p:cNvPr id="9" name="Rectangle 8">
            <a:extLst>
              <a:ext uri="{FF2B5EF4-FFF2-40B4-BE49-F238E27FC236}">
                <a16:creationId xmlns:a16="http://schemas.microsoft.com/office/drawing/2014/main" id="{7A38D25A-930B-4C53-890E-C453DA6629C1}"/>
              </a:ext>
            </a:extLst>
          </p:cNvPr>
          <p:cNvSpPr/>
          <p:nvPr/>
        </p:nvSpPr>
        <p:spPr>
          <a:xfrm>
            <a:off x="1685361" y="1376873"/>
            <a:ext cx="2840088" cy="261610"/>
          </a:xfrm>
          <a:prstGeom prst="rect">
            <a:avLst/>
          </a:prstGeom>
          <a:solidFill>
            <a:sysClr val="window" lastClr="FFFFFF"/>
          </a:solidFill>
          <a:ln w="19050">
            <a:noFill/>
          </a:ln>
        </p:spPr>
        <p:txBody>
          <a:bodyPr wrap="square" numCol="1" spcCol="0">
            <a:spAutoFit/>
          </a:bodyPr>
          <a:lstStyle/>
          <a:p>
            <a:pPr marL="0" marR="0" lvl="0" indent="0" defTabSz="1046163" eaLnBrk="1" fontAlgn="auto" latinLnBrk="0" hangingPunct="1">
              <a:lnSpc>
                <a:spcPct val="100000"/>
              </a:lnSpc>
              <a:spcBef>
                <a:spcPts val="0"/>
              </a:spcBef>
              <a:spcAft>
                <a:spcPts val="0"/>
              </a:spcAft>
              <a:buClrTx/>
              <a:buSzTx/>
              <a:buFontTx/>
              <a:buNone/>
              <a:tabLst>
                <a:tab pos="2779713" algn="l"/>
              </a:tabLst>
              <a:defRPr/>
            </a:pPr>
            <a:endParaRPr kumimoji="0" lang="en-AU"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cxnSp>
        <p:nvCxnSpPr>
          <p:cNvPr id="15" name="Straight Connector 14"/>
          <p:cNvCxnSpPr>
            <a:cxnSpLocks/>
          </p:cNvCxnSpPr>
          <p:nvPr/>
        </p:nvCxnSpPr>
        <p:spPr>
          <a:xfrm flipV="1">
            <a:off x="2455872" y="2152504"/>
            <a:ext cx="4700157" cy="418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458304" y="2168123"/>
            <a:ext cx="0" cy="216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884884" y="2160713"/>
            <a:ext cx="0" cy="216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a:cxnSpLocks/>
          </p:cNvCxnSpPr>
          <p:nvPr/>
        </p:nvCxnSpPr>
        <p:spPr>
          <a:xfrm flipH="1">
            <a:off x="5729025" y="1117433"/>
            <a:ext cx="13310" cy="1035071"/>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086174" y="2160064"/>
            <a:ext cx="0" cy="216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32" name="Group 31"/>
          <p:cNvGrpSpPr/>
          <p:nvPr/>
        </p:nvGrpSpPr>
        <p:grpSpPr>
          <a:xfrm>
            <a:off x="2159625" y="2521555"/>
            <a:ext cx="592494" cy="450000"/>
            <a:chOff x="3837409" y="2183882"/>
            <a:chExt cx="592494" cy="450000"/>
          </a:xfrm>
        </p:grpSpPr>
        <p:grpSp>
          <p:nvGrpSpPr>
            <p:cNvPr id="33" name="Group 32"/>
            <p:cNvGrpSpPr/>
            <p:nvPr/>
          </p:nvGrpSpPr>
          <p:grpSpPr>
            <a:xfrm>
              <a:off x="3906825" y="2183882"/>
              <a:ext cx="465691" cy="450000"/>
              <a:chOff x="7879313" y="2177406"/>
              <a:chExt cx="465691" cy="450000"/>
            </a:xfrm>
          </p:grpSpPr>
          <p:grpSp>
            <p:nvGrpSpPr>
              <p:cNvPr id="40" name="Group 39"/>
              <p:cNvGrpSpPr/>
              <p:nvPr/>
            </p:nvGrpSpPr>
            <p:grpSpPr>
              <a:xfrm>
                <a:off x="7879313" y="2177406"/>
                <a:ext cx="450000" cy="450000"/>
                <a:chOff x="4699009" y="4292543"/>
                <a:chExt cx="450000" cy="450000"/>
              </a:xfrm>
            </p:grpSpPr>
            <p:sp>
              <p:nvSpPr>
                <p:cNvPr id="42" name="Rectangle 41"/>
                <p:cNvSpPr>
                  <a:spLocks noChangeAspect="1"/>
                </p:cNvSpPr>
                <p:nvPr/>
              </p:nvSpPr>
              <p:spPr bwMode="auto">
                <a:xfrm rot="2700000">
                  <a:off x="4699009" y="4292543"/>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43" name="Oval 318"/>
                <p:cNvSpPr>
                  <a:spLocks noChangeAspect="1" noChangeArrowheads="1"/>
                </p:cNvSpPr>
                <p:nvPr/>
              </p:nvSpPr>
              <p:spPr bwMode="auto">
                <a:xfrm>
                  <a:off x="4839321" y="4424629"/>
                  <a:ext cx="173038" cy="171450"/>
                </a:xfrm>
                <a:prstGeom prst="ellipse">
                  <a:avLst/>
                </a:prstGeom>
                <a:solidFill>
                  <a:srgbClr val="FF0000"/>
                </a:solidFill>
                <a:ln w="19050">
                  <a:solidFill>
                    <a:srgbClr val="FF0000"/>
                  </a:solidFill>
                  <a:round/>
                  <a:headEnd/>
                  <a:tailEnd/>
                </a:ln>
              </p:spPr>
              <p:txBody>
                <a:bodyPr wrap="none" anchor="ctr"/>
                <a:lstStyle/>
                <a:p>
                  <a:pPr algn="ctr" eaLnBrk="0" hangingPunct="0"/>
                  <a:endParaRPr lang="en-CA" sz="1100" b="1" dirty="0"/>
                </a:p>
              </p:txBody>
            </p:sp>
          </p:grpSp>
          <p:sp>
            <p:nvSpPr>
              <p:cNvPr id="41" name="Oval 40"/>
              <p:cNvSpPr/>
              <p:nvPr/>
            </p:nvSpPr>
            <p:spPr bwMode="auto">
              <a:xfrm>
                <a:off x="7889296" y="2302749"/>
                <a:ext cx="455708" cy="1781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34" name="Group 33"/>
            <p:cNvGrpSpPr/>
            <p:nvPr/>
          </p:nvGrpSpPr>
          <p:grpSpPr>
            <a:xfrm>
              <a:off x="3837409" y="2378779"/>
              <a:ext cx="592494" cy="89234"/>
              <a:chOff x="7396546" y="4343127"/>
              <a:chExt cx="592494" cy="89234"/>
            </a:xfrm>
          </p:grpSpPr>
          <p:sp>
            <p:nvSpPr>
              <p:cNvPr id="35" name="Freeform 657"/>
              <p:cNvSpPr>
                <a:spLocks/>
              </p:cNvSpPr>
              <p:nvPr/>
            </p:nvSpPr>
            <p:spPr bwMode="auto">
              <a:xfrm>
                <a:off x="739654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36" name="Freeform 658"/>
              <p:cNvSpPr>
                <a:spLocks/>
              </p:cNvSpPr>
              <p:nvPr/>
            </p:nvSpPr>
            <p:spPr bwMode="auto">
              <a:xfrm>
                <a:off x="7635791"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37" name="Freeform 659"/>
              <p:cNvSpPr>
                <a:spLocks/>
              </p:cNvSpPr>
              <p:nvPr/>
            </p:nvSpPr>
            <p:spPr bwMode="auto">
              <a:xfrm flipV="1">
                <a:off x="7753005"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38" name="Freeform 660"/>
              <p:cNvSpPr>
                <a:spLocks/>
              </p:cNvSpPr>
              <p:nvPr/>
            </p:nvSpPr>
            <p:spPr bwMode="auto">
              <a:xfrm flipV="1">
                <a:off x="7513760"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39" name="Freeform 661"/>
              <p:cNvSpPr>
                <a:spLocks/>
              </p:cNvSpPr>
              <p:nvPr/>
            </p:nvSpPr>
            <p:spPr bwMode="auto">
              <a:xfrm>
                <a:off x="787182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grpSp>
      </p:grpSp>
      <p:grpSp>
        <p:nvGrpSpPr>
          <p:cNvPr id="44" name="Group 43"/>
          <p:cNvGrpSpPr/>
          <p:nvPr/>
        </p:nvGrpSpPr>
        <p:grpSpPr>
          <a:xfrm>
            <a:off x="3588637" y="2520426"/>
            <a:ext cx="592494" cy="450000"/>
            <a:chOff x="3837409" y="2183882"/>
            <a:chExt cx="592494" cy="450000"/>
          </a:xfrm>
        </p:grpSpPr>
        <p:grpSp>
          <p:nvGrpSpPr>
            <p:cNvPr id="45" name="Group 44"/>
            <p:cNvGrpSpPr/>
            <p:nvPr/>
          </p:nvGrpSpPr>
          <p:grpSpPr>
            <a:xfrm>
              <a:off x="3906825" y="2183882"/>
              <a:ext cx="465691" cy="450000"/>
              <a:chOff x="7879313" y="2177406"/>
              <a:chExt cx="465691" cy="450000"/>
            </a:xfrm>
          </p:grpSpPr>
          <p:grpSp>
            <p:nvGrpSpPr>
              <p:cNvPr id="52" name="Group 51"/>
              <p:cNvGrpSpPr/>
              <p:nvPr/>
            </p:nvGrpSpPr>
            <p:grpSpPr>
              <a:xfrm>
                <a:off x="7879313" y="2177406"/>
                <a:ext cx="450000" cy="450000"/>
                <a:chOff x="4699009" y="4292543"/>
                <a:chExt cx="450000" cy="450000"/>
              </a:xfrm>
            </p:grpSpPr>
            <p:sp>
              <p:nvSpPr>
                <p:cNvPr id="54" name="Rectangle 53"/>
                <p:cNvSpPr>
                  <a:spLocks noChangeAspect="1"/>
                </p:cNvSpPr>
                <p:nvPr/>
              </p:nvSpPr>
              <p:spPr bwMode="auto">
                <a:xfrm rot="2700000">
                  <a:off x="4699009" y="4292543"/>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55" name="Oval 318"/>
                <p:cNvSpPr>
                  <a:spLocks noChangeAspect="1" noChangeArrowheads="1"/>
                </p:cNvSpPr>
                <p:nvPr/>
              </p:nvSpPr>
              <p:spPr bwMode="auto">
                <a:xfrm>
                  <a:off x="4839321" y="4424629"/>
                  <a:ext cx="173038" cy="171450"/>
                </a:xfrm>
                <a:prstGeom prst="ellipse">
                  <a:avLst/>
                </a:prstGeom>
                <a:solidFill>
                  <a:srgbClr val="FF0000"/>
                </a:solidFill>
                <a:ln w="19050">
                  <a:solidFill>
                    <a:srgbClr val="FF0000"/>
                  </a:solidFill>
                  <a:round/>
                  <a:headEnd/>
                  <a:tailEnd/>
                </a:ln>
              </p:spPr>
              <p:txBody>
                <a:bodyPr wrap="none" anchor="ctr"/>
                <a:lstStyle/>
                <a:p>
                  <a:pPr algn="ctr" eaLnBrk="0" hangingPunct="0"/>
                  <a:endParaRPr lang="en-CA" sz="1100" b="1" dirty="0"/>
                </a:p>
              </p:txBody>
            </p:sp>
          </p:grpSp>
          <p:sp>
            <p:nvSpPr>
              <p:cNvPr id="53" name="Oval 52"/>
              <p:cNvSpPr/>
              <p:nvPr/>
            </p:nvSpPr>
            <p:spPr bwMode="auto">
              <a:xfrm>
                <a:off x="7889296" y="2302749"/>
                <a:ext cx="455708" cy="1781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46" name="Group 45"/>
            <p:cNvGrpSpPr/>
            <p:nvPr/>
          </p:nvGrpSpPr>
          <p:grpSpPr>
            <a:xfrm>
              <a:off x="3837409" y="2378779"/>
              <a:ext cx="592494" cy="89234"/>
              <a:chOff x="7396546" y="4343127"/>
              <a:chExt cx="592494" cy="89234"/>
            </a:xfrm>
          </p:grpSpPr>
          <p:sp>
            <p:nvSpPr>
              <p:cNvPr id="47" name="Freeform 657"/>
              <p:cNvSpPr>
                <a:spLocks/>
              </p:cNvSpPr>
              <p:nvPr/>
            </p:nvSpPr>
            <p:spPr bwMode="auto">
              <a:xfrm>
                <a:off x="739654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48" name="Freeform 658"/>
              <p:cNvSpPr>
                <a:spLocks/>
              </p:cNvSpPr>
              <p:nvPr/>
            </p:nvSpPr>
            <p:spPr bwMode="auto">
              <a:xfrm>
                <a:off x="7635791"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49" name="Freeform 659"/>
              <p:cNvSpPr>
                <a:spLocks/>
              </p:cNvSpPr>
              <p:nvPr/>
            </p:nvSpPr>
            <p:spPr bwMode="auto">
              <a:xfrm flipV="1">
                <a:off x="7753005"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50" name="Freeform 660"/>
              <p:cNvSpPr>
                <a:spLocks/>
              </p:cNvSpPr>
              <p:nvPr/>
            </p:nvSpPr>
            <p:spPr bwMode="auto">
              <a:xfrm flipV="1">
                <a:off x="7513760"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51" name="Freeform 661"/>
              <p:cNvSpPr>
                <a:spLocks/>
              </p:cNvSpPr>
              <p:nvPr/>
            </p:nvSpPr>
            <p:spPr bwMode="auto">
              <a:xfrm>
                <a:off x="787182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grpSp>
      </p:grpSp>
      <p:grpSp>
        <p:nvGrpSpPr>
          <p:cNvPr id="56" name="Group 55"/>
          <p:cNvGrpSpPr/>
          <p:nvPr/>
        </p:nvGrpSpPr>
        <p:grpSpPr>
          <a:xfrm>
            <a:off x="4789927" y="2494040"/>
            <a:ext cx="592494" cy="450000"/>
            <a:chOff x="3837409" y="2183882"/>
            <a:chExt cx="592494" cy="450000"/>
          </a:xfrm>
        </p:grpSpPr>
        <p:grpSp>
          <p:nvGrpSpPr>
            <p:cNvPr id="57" name="Group 56"/>
            <p:cNvGrpSpPr/>
            <p:nvPr/>
          </p:nvGrpSpPr>
          <p:grpSpPr>
            <a:xfrm>
              <a:off x="3906825" y="2183882"/>
              <a:ext cx="465691" cy="450000"/>
              <a:chOff x="7879313" y="2177406"/>
              <a:chExt cx="465691" cy="450000"/>
            </a:xfrm>
          </p:grpSpPr>
          <p:grpSp>
            <p:nvGrpSpPr>
              <p:cNvPr id="64" name="Group 63"/>
              <p:cNvGrpSpPr/>
              <p:nvPr/>
            </p:nvGrpSpPr>
            <p:grpSpPr>
              <a:xfrm>
                <a:off x="7879313" y="2177406"/>
                <a:ext cx="450000" cy="450000"/>
                <a:chOff x="4699009" y="4292543"/>
                <a:chExt cx="450000" cy="450000"/>
              </a:xfrm>
            </p:grpSpPr>
            <p:sp>
              <p:nvSpPr>
                <p:cNvPr id="66" name="Rectangle 65"/>
                <p:cNvSpPr>
                  <a:spLocks noChangeAspect="1"/>
                </p:cNvSpPr>
                <p:nvPr/>
              </p:nvSpPr>
              <p:spPr bwMode="auto">
                <a:xfrm rot="2700000">
                  <a:off x="4699009" y="4292543"/>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67" name="Oval 318"/>
                <p:cNvSpPr>
                  <a:spLocks noChangeAspect="1" noChangeArrowheads="1"/>
                </p:cNvSpPr>
                <p:nvPr/>
              </p:nvSpPr>
              <p:spPr bwMode="auto">
                <a:xfrm>
                  <a:off x="4839321" y="4424629"/>
                  <a:ext cx="173038" cy="171450"/>
                </a:xfrm>
                <a:prstGeom prst="ellipse">
                  <a:avLst/>
                </a:prstGeom>
                <a:solidFill>
                  <a:srgbClr val="FF0000"/>
                </a:solidFill>
                <a:ln w="19050">
                  <a:solidFill>
                    <a:srgbClr val="FF0000"/>
                  </a:solidFill>
                  <a:round/>
                  <a:headEnd/>
                  <a:tailEnd/>
                </a:ln>
              </p:spPr>
              <p:txBody>
                <a:bodyPr wrap="none" anchor="ctr"/>
                <a:lstStyle/>
                <a:p>
                  <a:pPr algn="ctr" eaLnBrk="0" hangingPunct="0"/>
                  <a:endParaRPr lang="en-CA" sz="1100" b="1" dirty="0"/>
                </a:p>
              </p:txBody>
            </p:sp>
          </p:grpSp>
          <p:sp>
            <p:nvSpPr>
              <p:cNvPr id="65" name="Oval 64"/>
              <p:cNvSpPr/>
              <p:nvPr/>
            </p:nvSpPr>
            <p:spPr bwMode="auto">
              <a:xfrm>
                <a:off x="7889296" y="2302749"/>
                <a:ext cx="455708" cy="1781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58" name="Group 57"/>
            <p:cNvGrpSpPr/>
            <p:nvPr/>
          </p:nvGrpSpPr>
          <p:grpSpPr>
            <a:xfrm>
              <a:off x="3837409" y="2378779"/>
              <a:ext cx="592494" cy="89234"/>
              <a:chOff x="7396546" y="4343127"/>
              <a:chExt cx="592494" cy="89234"/>
            </a:xfrm>
          </p:grpSpPr>
          <p:sp>
            <p:nvSpPr>
              <p:cNvPr id="59" name="Freeform 657"/>
              <p:cNvSpPr>
                <a:spLocks/>
              </p:cNvSpPr>
              <p:nvPr/>
            </p:nvSpPr>
            <p:spPr bwMode="auto">
              <a:xfrm>
                <a:off x="739654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60" name="Freeform 658"/>
              <p:cNvSpPr>
                <a:spLocks/>
              </p:cNvSpPr>
              <p:nvPr/>
            </p:nvSpPr>
            <p:spPr bwMode="auto">
              <a:xfrm>
                <a:off x="7635791"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61" name="Freeform 659"/>
              <p:cNvSpPr>
                <a:spLocks/>
              </p:cNvSpPr>
              <p:nvPr/>
            </p:nvSpPr>
            <p:spPr bwMode="auto">
              <a:xfrm flipV="1">
                <a:off x="7753005"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62" name="Freeform 660"/>
              <p:cNvSpPr>
                <a:spLocks/>
              </p:cNvSpPr>
              <p:nvPr/>
            </p:nvSpPr>
            <p:spPr bwMode="auto">
              <a:xfrm flipV="1">
                <a:off x="7513760"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63" name="Freeform 661"/>
              <p:cNvSpPr>
                <a:spLocks/>
              </p:cNvSpPr>
              <p:nvPr/>
            </p:nvSpPr>
            <p:spPr bwMode="auto">
              <a:xfrm>
                <a:off x="787182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grpSp>
      </p:grpSp>
      <p:grpSp>
        <p:nvGrpSpPr>
          <p:cNvPr id="68" name="Group 67"/>
          <p:cNvGrpSpPr/>
          <p:nvPr/>
        </p:nvGrpSpPr>
        <p:grpSpPr>
          <a:xfrm>
            <a:off x="5452964" y="978398"/>
            <a:ext cx="592494" cy="450000"/>
            <a:chOff x="3837409" y="2183882"/>
            <a:chExt cx="592494" cy="450000"/>
          </a:xfrm>
        </p:grpSpPr>
        <p:grpSp>
          <p:nvGrpSpPr>
            <p:cNvPr id="69" name="Group 68"/>
            <p:cNvGrpSpPr/>
            <p:nvPr/>
          </p:nvGrpSpPr>
          <p:grpSpPr>
            <a:xfrm>
              <a:off x="3906825" y="2183882"/>
              <a:ext cx="465691" cy="450000"/>
              <a:chOff x="7879313" y="2177406"/>
              <a:chExt cx="465691" cy="450000"/>
            </a:xfrm>
          </p:grpSpPr>
          <p:grpSp>
            <p:nvGrpSpPr>
              <p:cNvPr id="76" name="Group 75"/>
              <p:cNvGrpSpPr/>
              <p:nvPr/>
            </p:nvGrpSpPr>
            <p:grpSpPr>
              <a:xfrm>
                <a:off x="7879313" y="2177406"/>
                <a:ext cx="450000" cy="450000"/>
                <a:chOff x="4699009" y="4292543"/>
                <a:chExt cx="450000" cy="450000"/>
              </a:xfrm>
            </p:grpSpPr>
            <p:sp>
              <p:nvSpPr>
                <p:cNvPr id="78" name="Rectangle 77"/>
                <p:cNvSpPr>
                  <a:spLocks noChangeAspect="1"/>
                </p:cNvSpPr>
                <p:nvPr/>
              </p:nvSpPr>
              <p:spPr bwMode="auto">
                <a:xfrm rot="2700000">
                  <a:off x="4699009" y="4292543"/>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79" name="Oval 318"/>
                <p:cNvSpPr>
                  <a:spLocks noChangeAspect="1" noChangeArrowheads="1"/>
                </p:cNvSpPr>
                <p:nvPr/>
              </p:nvSpPr>
              <p:spPr bwMode="auto">
                <a:xfrm>
                  <a:off x="4839321" y="4424629"/>
                  <a:ext cx="173038" cy="171450"/>
                </a:xfrm>
                <a:prstGeom prst="ellipse">
                  <a:avLst/>
                </a:prstGeom>
                <a:solidFill>
                  <a:srgbClr val="FF0000"/>
                </a:solidFill>
                <a:ln w="19050">
                  <a:solidFill>
                    <a:srgbClr val="FF0000"/>
                  </a:solidFill>
                  <a:round/>
                  <a:headEnd/>
                  <a:tailEnd/>
                </a:ln>
              </p:spPr>
              <p:txBody>
                <a:bodyPr wrap="none" anchor="ctr"/>
                <a:lstStyle/>
                <a:p>
                  <a:pPr algn="ctr" eaLnBrk="0" hangingPunct="0"/>
                  <a:endParaRPr lang="en-CA" sz="1100" b="1" dirty="0"/>
                </a:p>
              </p:txBody>
            </p:sp>
          </p:grpSp>
          <p:sp>
            <p:nvSpPr>
              <p:cNvPr id="77" name="Oval 76"/>
              <p:cNvSpPr/>
              <p:nvPr/>
            </p:nvSpPr>
            <p:spPr bwMode="auto">
              <a:xfrm>
                <a:off x="7889296" y="2302749"/>
                <a:ext cx="455708" cy="1781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70" name="Group 69"/>
            <p:cNvGrpSpPr/>
            <p:nvPr/>
          </p:nvGrpSpPr>
          <p:grpSpPr>
            <a:xfrm>
              <a:off x="3837409" y="2378779"/>
              <a:ext cx="592494" cy="89234"/>
              <a:chOff x="7396546" y="4343127"/>
              <a:chExt cx="592494" cy="89234"/>
            </a:xfrm>
          </p:grpSpPr>
          <p:sp>
            <p:nvSpPr>
              <p:cNvPr id="71" name="Freeform 657"/>
              <p:cNvSpPr>
                <a:spLocks/>
              </p:cNvSpPr>
              <p:nvPr/>
            </p:nvSpPr>
            <p:spPr bwMode="auto">
              <a:xfrm>
                <a:off x="739654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72" name="Freeform 658"/>
              <p:cNvSpPr>
                <a:spLocks/>
              </p:cNvSpPr>
              <p:nvPr/>
            </p:nvSpPr>
            <p:spPr bwMode="auto">
              <a:xfrm>
                <a:off x="7635791"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73" name="Freeform 659"/>
              <p:cNvSpPr>
                <a:spLocks/>
              </p:cNvSpPr>
              <p:nvPr/>
            </p:nvSpPr>
            <p:spPr bwMode="auto">
              <a:xfrm flipV="1">
                <a:off x="7753005"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74" name="Freeform 660"/>
              <p:cNvSpPr>
                <a:spLocks/>
              </p:cNvSpPr>
              <p:nvPr/>
            </p:nvSpPr>
            <p:spPr bwMode="auto">
              <a:xfrm flipV="1">
                <a:off x="7513760"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75" name="Freeform 661"/>
              <p:cNvSpPr>
                <a:spLocks/>
              </p:cNvSpPr>
              <p:nvPr/>
            </p:nvSpPr>
            <p:spPr bwMode="auto">
              <a:xfrm>
                <a:off x="787182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grpSp>
      </p:grpSp>
      <p:sp>
        <p:nvSpPr>
          <p:cNvPr id="80" name="TextBox 79">
            <a:extLst>
              <a:ext uri="{FF2B5EF4-FFF2-40B4-BE49-F238E27FC236}">
                <a16:creationId xmlns:a16="http://schemas.microsoft.com/office/drawing/2014/main" id="{62C36A7B-A9E5-4191-989B-00C2B9432287}"/>
              </a:ext>
            </a:extLst>
          </p:cNvPr>
          <p:cNvSpPr txBox="1">
            <a:spLocks noChangeAspect="1"/>
          </p:cNvSpPr>
          <p:nvPr/>
        </p:nvSpPr>
        <p:spPr>
          <a:xfrm>
            <a:off x="2205650" y="2211754"/>
            <a:ext cx="502061" cy="2616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50" b="0" i="0" u="none" strike="noStrike" kern="0" cap="none" spc="0" normalizeH="0" baseline="0" dirty="0">
                <a:ln>
                  <a:noFill/>
                </a:ln>
                <a:solidFill>
                  <a:srgbClr val="FF0000"/>
                </a:solidFill>
                <a:effectLst/>
                <a:uLnTx/>
                <a:uFillTx/>
                <a:latin typeface="Wingdings" panose="05000000000000000000" pitchFamily="2" charset="2"/>
              </a:rPr>
              <a:t>lll</a:t>
            </a:r>
            <a:endParaRPr kumimoji="0" lang="en-AU" sz="2400" b="0" i="0" u="none" strike="noStrike" kern="0" cap="none" spc="0" normalizeH="0" baseline="0" dirty="0">
              <a:ln>
                <a:noFill/>
              </a:ln>
              <a:solidFill>
                <a:srgbClr val="FF0000"/>
              </a:solidFill>
              <a:effectLst/>
              <a:uLnTx/>
              <a:uFillTx/>
            </a:endParaRPr>
          </a:p>
        </p:txBody>
      </p:sp>
      <p:sp>
        <p:nvSpPr>
          <p:cNvPr id="87" name="TextBox 86"/>
          <p:cNvSpPr txBox="1"/>
          <p:nvPr/>
        </p:nvSpPr>
        <p:spPr>
          <a:xfrm>
            <a:off x="6935814" y="3237849"/>
            <a:ext cx="415498" cy="276999"/>
          </a:xfrm>
          <a:prstGeom prst="rect">
            <a:avLst/>
          </a:prstGeom>
          <a:noFill/>
          <a:ln>
            <a:noFill/>
          </a:ln>
        </p:spPr>
        <p:txBody>
          <a:bodyPr wrap="none" rtlCol="0">
            <a:spAutoFit/>
          </a:bodyPr>
          <a:lstStyle/>
          <a:p>
            <a:pPr lvl="0" algn="ctr">
              <a:defRPr/>
            </a:pPr>
            <a:r>
              <a:rPr lang="en-AU" sz="1200" kern="0" dirty="0" err="1">
                <a:solidFill>
                  <a:srgbClr val="FF0000"/>
                </a:solidFill>
                <a:latin typeface="Wingdings" panose="05000000000000000000" pitchFamily="2" charset="2"/>
              </a:rPr>
              <a:t>ll</a:t>
            </a:r>
            <a:endParaRPr kumimoji="0" lang="en-AU" sz="3200" b="0" i="0" u="none" strike="noStrike" kern="0" cap="none" spc="0" normalizeH="0" baseline="0" dirty="0">
              <a:ln>
                <a:noFill/>
              </a:ln>
              <a:solidFill>
                <a:srgbClr val="FF0000"/>
              </a:solidFill>
              <a:effectLst/>
              <a:uLnTx/>
              <a:uFillTx/>
            </a:endParaRPr>
          </a:p>
        </p:txBody>
      </p:sp>
      <p:cxnSp>
        <p:nvCxnSpPr>
          <p:cNvPr id="88" name="Straight Connector 87"/>
          <p:cNvCxnSpPr>
            <a:cxnSpLocks/>
            <a:endCxn id="87" idx="0"/>
          </p:cNvCxnSpPr>
          <p:nvPr/>
        </p:nvCxnSpPr>
        <p:spPr>
          <a:xfrm>
            <a:off x="7133278" y="3213535"/>
            <a:ext cx="10285" cy="243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89" name="TextBox 88">
            <a:extLst>
              <a:ext uri="{FF2B5EF4-FFF2-40B4-BE49-F238E27FC236}">
                <a16:creationId xmlns:a16="http://schemas.microsoft.com/office/drawing/2014/main" id="{62C36A7B-A9E5-4191-989B-00C2B9432287}"/>
              </a:ext>
            </a:extLst>
          </p:cNvPr>
          <p:cNvSpPr txBox="1">
            <a:spLocks noChangeAspect="1"/>
          </p:cNvSpPr>
          <p:nvPr/>
        </p:nvSpPr>
        <p:spPr>
          <a:xfrm>
            <a:off x="3630955" y="2215879"/>
            <a:ext cx="502061" cy="2616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50" b="0" i="0" u="none" strike="noStrike" kern="0" cap="none" spc="0" normalizeH="0" baseline="0" dirty="0">
                <a:ln>
                  <a:noFill/>
                </a:ln>
                <a:solidFill>
                  <a:srgbClr val="FF0000"/>
                </a:solidFill>
                <a:effectLst/>
                <a:uLnTx/>
                <a:uFillTx/>
                <a:latin typeface="Wingdings" panose="05000000000000000000" pitchFamily="2" charset="2"/>
              </a:rPr>
              <a:t>lll</a:t>
            </a:r>
            <a:endParaRPr kumimoji="0" lang="en-AU" sz="2400" b="0" i="0" u="none" strike="noStrike" kern="0" cap="none" spc="0" normalizeH="0" baseline="0" dirty="0">
              <a:ln>
                <a:noFill/>
              </a:ln>
              <a:solidFill>
                <a:srgbClr val="FF0000"/>
              </a:solidFill>
              <a:effectLst/>
              <a:uLnTx/>
              <a:uFillTx/>
            </a:endParaRPr>
          </a:p>
        </p:txBody>
      </p:sp>
      <p:sp>
        <p:nvSpPr>
          <p:cNvPr id="90" name="TextBox 89">
            <a:extLst>
              <a:ext uri="{FF2B5EF4-FFF2-40B4-BE49-F238E27FC236}">
                <a16:creationId xmlns:a16="http://schemas.microsoft.com/office/drawing/2014/main" id="{62C36A7B-A9E5-4191-989B-00C2B9432287}"/>
              </a:ext>
            </a:extLst>
          </p:cNvPr>
          <p:cNvSpPr txBox="1">
            <a:spLocks noChangeAspect="1"/>
          </p:cNvSpPr>
          <p:nvPr/>
        </p:nvSpPr>
        <p:spPr>
          <a:xfrm>
            <a:off x="4848534" y="2179063"/>
            <a:ext cx="502061" cy="2616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50" b="0" i="0" u="none" strike="noStrike" kern="0" cap="none" spc="0" normalizeH="0" baseline="0" dirty="0">
                <a:ln>
                  <a:noFill/>
                </a:ln>
                <a:solidFill>
                  <a:srgbClr val="FF0000"/>
                </a:solidFill>
                <a:effectLst/>
                <a:uLnTx/>
                <a:uFillTx/>
                <a:latin typeface="Wingdings" panose="05000000000000000000" pitchFamily="2" charset="2"/>
              </a:rPr>
              <a:t>lll</a:t>
            </a:r>
            <a:endParaRPr kumimoji="0" lang="en-AU" sz="2400" b="0" i="0" u="none" strike="noStrike" kern="0" cap="none" spc="0" normalizeH="0" baseline="0" dirty="0">
              <a:ln>
                <a:noFill/>
              </a:ln>
              <a:solidFill>
                <a:srgbClr val="FF0000"/>
              </a:solidFill>
              <a:effectLst/>
              <a:uLnTx/>
              <a:uFillTx/>
            </a:endParaRPr>
          </a:p>
        </p:txBody>
      </p:sp>
      <p:pic>
        <p:nvPicPr>
          <p:cNvPr id="112" name="Picture 12" descr="China 6X6 Military Bus Dongfeng Army Truck Armoured Personnel Carrier  Sudden Transport Combat Troops - China HOWO Kitchen Truck and Army Kitchen  Tru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15359" y="5452444"/>
            <a:ext cx="1665953" cy="1247857"/>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grpSp>
        <p:nvGrpSpPr>
          <p:cNvPr id="114" name="Group 113"/>
          <p:cNvGrpSpPr/>
          <p:nvPr/>
        </p:nvGrpSpPr>
        <p:grpSpPr>
          <a:xfrm>
            <a:off x="4908526" y="1395142"/>
            <a:ext cx="592494" cy="450000"/>
            <a:chOff x="3837409" y="2183882"/>
            <a:chExt cx="592494" cy="450000"/>
          </a:xfrm>
        </p:grpSpPr>
        <p:grpSp>
          <p:nvGrpSpPr>
            <p:cNvPr id="115" name="Group 114"/>
            <p:cNvGrpSpPr/>
            <p:nvPr/>
          </p:nvGrpSpPr>
          <p:grpSpPr>
            <a:xfrm>
              <a:off x="3906825" y="2183882"/>
              <a:ext cx="465691" cy="450000"/>
              <a:chOff x="7879313" y="2177406"/>
              <a:chExt cx="465691" cy="450000"/>
            </a:xfrm>
          </p:grpSpPr>
          <p:grpSp>
            <p:nvGrpSpPr>
              <p:cNvPr id="122" name="Group 121"/>
              <p:cNvGrpSpPr/>
              <p:nvPr/>
            </p:nvGrpSpPr>
            <p:grpSpPr>
              <a:xfrm>
                <a:off x="7879313" y="2177406"/>
                <a:ext cx="450000" cy="450000"/>
                <a:chOff x="4699009" y="4292543"/>
                <a:chExt cx="450000" cy="450000"/>
              </a:xfrm>
            </p:grpSpPr>
            <p:sp>
              <p:nvSpPr>
                <p:cNvPr id="124" name="Rectangle 123"/>
                <p:cNvSpPr>
                  <a:spLocks noChangeAspect="1"/>
                </p:cNvSpPr>
                <p:nvPr/>
              </p:nvSpPr>
              <p:spPr bwMode="auto">
                <a:xfrm rot="2700000">
                  <a:off x="4699009" y="4292543"/>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125" name="Oval 318"/>
                <p:cNvSpPr>
                  <a:spLocks noChangeAspect="1" noChangeArrowheads="1"/>
                </p:cNvSpPr>
                <p:nvPr/>
              </p:nvSpPr>
              <p:spPr bwMode="auto">
                <a:xfrm>
                  <a:off x="4839321" y="4424629"/>
                  <a:ext cx="173038" cy="171450"/>
                </a:xfrm>
                <a:prstGeom prst="ellipse">
                  <a:avLst/>
                </a:prstGeom>
                <a:solidFill>
                  <a:srgbClr val="FF0000"/>
                </a:solidFill>
                <a:ln w="19050">
                  <a:solidFill>
                    <a:srgbClr val="FF0000"/>
                  </a:solidFill>
                  <a:round/>
                  <a:headEnd/>
                  <a:tailEnd/>
                </a:ln>
              </p:spPr>
              <p:txBody>
                <a:bodyPr wrap="none" anchor="ctr"/>
                <a:lstStyle/>
                <a:p>
                  <a:pPr algn="ctr" eaLnBrk="0" hangingPunct="0"/>
                  <a:endParaRPr lang="en-CA" sz="1100" b="1" dirty="0"/>
                </a:p>
              </p:txBody>
            </p:sp>
          </p:grpSp>
          <p:sp>
            <p:nvSpPr>
              <p:cNvPr id="123" name="Oval 122"/>
              <p:cNvSpPr/>
              <p:nvPr/>
            </p:nvSpPr>
            <p:spPr bwMode="auto">
              <a:xfrm>
                <a:off x="7889296" y="2302749"/>
                <a:ext cx="455708" cy="1781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grpSp>
          <p:nvGrpSpPr>
            <p:cNvPr id="116" name="Group 115"/>
            <p:cNvGrpSpPr/>
            <p:nvPr/>
          </p:nvGrpSpPr>
          <p:grpSpPr>
            <a:xfrm>
              <a:off x="3837409" y="2378779"/>
              <a:ext cx="592494" cy="89234"/>
              <a:chOff x="7396546" y="4343127"/>
              <a:chExt cx="592494" cy="89234"/>
            </a:xfrm>
          </p:grpSpPr>
          <p:sp>
            <p:nvSpPr>
              <p:cNvPr id="117" name="Freeform 657"/>
              <p:cNvSpPr>
                <a:spLocks/>
              </p:cNvSpPr>
              <p:nvPr/>
            </p:nvSpPr>
            <p:spPr bwMode="auto">
              <a:xfrm>
                <a:off x="739654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118" name="Freeform 658"/>
              <p:cNvSpPr>
                <a:spLocks/>
              </p:cNvSpPr>
              <p:nvPr/>
            </p:nvSpPr>
            <p:spPr bwMode="auto">
              <a:xfrm>
                <a:off x="7635791"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119" name="Freeform 659"/>
              <p:cNvSpPr>
                <a:spLocks/>
              </p:cNvSpPr>
              <p:nvPr/>
            </p:nvSpPr>
            <p:spPr bwMode="auto">
              <a:xfrm flipV="1">
                <a:off x="7753005"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120" name="Freeform 660"/>
              <p:cNvSpPr>
                <a:spLocks/>
              </p:cNvSpPr>
              <p:nvPr/>
            </p:nvSpPr>
            <p:spPr bwMode="auto">
              <a:xfrm flipV="1">
                <a:off x="7513760"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sp>
            <p:nvSpPr>
              <p:cNvPr id="121" name="Freeform 661"/>
              <p:cNvSpPr>
                <a:spLocks/>
              </p:cNvSpPr>
              <p:nvPr/>
            </p:nvSpPr>
            <p:spPr bwMode="auto">
              <a:xfrm>
                <a:off x="787182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FF0000"/>
                </a:solidFill>
                <a:prstDash val="solid"/>
                <a:round/>
                <a:headEnd type="none" w="sm" len="sm"/>
                <a:tailEnd type="none" w="sm" len="sm"/>
              </a:ln>
            </p:spPr>
            <p:txBody>
              <a:bodyPr/>
              <a:lstStyle/>
              <a:p>
                <a:endParaRPr lang="en-US" dirty="0"/>
              </a:p>
            </p:txBody>
          </p:sp>
        </p:grpSp>
      </p:grpSp>
      <p:cxnSp>
        <p:nvCxnSpPr>
          <p:cNvPr id="20" name="Straight Connector 19"/>
          <p:cNvCxnSpPr/>
          <p:nvPr/>
        </p:nvCxnSpPr>
        <p:spPr>
          <a:xfrm>
            <a:off x="4895376" y="1600672"/>
            <a:ext cx="0" cy="3483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028" name="Picture 4" descr="New Type 05-based amphibious reconnaissance vehicle in PLA servic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7239" r="23842"/>
          <a:stretch/>
        </p:blipFill>
        <p:spPr bwMode="auto">
          <a:xfrm>
            <a:off x="297029" y="1268609"/>
            <a:ext cx="1445662" cy="1653285"/>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cxnSp>
        <p:nvCxnSpPr>
          <p:cNvPr id="11265" name="Straight Connector 11264"/>
          <p:cNvCxnSpPr/>
          <p:nvPr/>
        </p:nvCxnSpPr>
        <p:spPr>
          <a:xfrm>
            <a:off x="5513025" y="1618905"/>
            <a:ext cx="216000" cy="1237"/>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35" name="TextBox 134">
            <a:extLst>
              <a:ext uri="{FF2B5EF4-FFF2-40B4-BE49-F238E27FC236}">
                <a16:creationId xmlns:a16="http://schemas.microsoft.com/office/drawing/2014/main" id="{CEA8DC40-E5EF-40E2-88B9-C84A6EB1966A}"/>
              </a:ext>
            </a:extLst>
          </p:cNvPr>
          <p:cNvSpPr txBox="1"/>
          <p:nvPr/>
        </p:nvSpPr>
        <p:spPr>
          <a:xfrm>
            <a:off x="5634470" y="620892"/>
            <a:ext cx="234360" cy="307777"/>
          </a:xfrm>
          <a:prstGeom prst="rect">
            <a:avLst/>
          </a:prstGeom>
          <a:noFill/>
        </p:spPr>
        <p:txBody>
          <a:bodyPr wrap="none" rtlCol="0">
            <a:spAutoFit/>
          </a:bodyPr>
          <a:lstStyle/>
          <a:p>
            <a:r>
              <a:rPr lang="en-AU" sz="1400" b="1" dirty="0">
                <a:solidFill>
                  <a:srgbClr val="FF0000"/>
                </a:solidFill>
              </a:rPr>
              <a:t>I</a:t>
            </a:r>
          </a:p>
        </p:txBody>
      </p:sp>
      <p:sp>
        <p:nvSpPr>
          <p:cNvPr id="127" name="Rectangle 126">
            <a:extLst>
              <a:ext uri="{FF2B5EF4-FFF2-40B4-BE49-F238E27FC236}">
                <a16:creationId xmlns:a16="http://schemas.microsoft.com/office/drawing/2014/main" id="{513763C8-CC37-47B1-8E1B-15C919BACD5B}"/>
              </a:ext>
            </a:extLst>
          </p:cNvPr>
          <p:cNvSpPr/>
          <p:nvPr/>
        </p:nvSpPr>
        <p:spPr>
          <a:xfrm>
            <a:off x="3293065" y="1298790"/>
            <a:ext cx="1857892" cy="938719"/>
          </a:xfrm>
          <a:prstGeom prst="rect">
            <a:avLst/>
          </a:prstGeom>
          <a:noFill/>
          <a:ln w="19050">
            <a:noFill/>
          </a:ln>
        </p:spPr>
        <p:txBody>
          <a:bodyPr wrap="square">
            <a:spAutoFit/>
          </a:bodyPr>
          <a:lstStyle/>
          <a:p>
            <a:pPr defTabSz="650875"/>
            <a:r>
              <a:rPr lang="en-AU" sz="1100" b="1" dirty="0">
                <a:latin typeface="Calibri" panose="020F0502020204030204" pitchFamily="34" charset="0"/>
                <a:cs typeface="Calibri" panose="020F0502020204030204" pitchFamily="34" charset="0"/>
              </a:rPr>
              <a:t>HQ Personnel       16 - 8</a:t>
            </a:r>
          </a:p>
          <a:p>
            <a:pPr lvl="0" defTabSz="1046163">
              <a:tabLst>
                <a:tab pos="2779713" algn="l"/>
              </a:tabLst>
              <a:defRPr/>
            </a:pPr>
            <a:r>
              <a:rPr lang="en-AU" sz="1100" kern="0" dirty="0">
                <a:solidFill>
                  <a:prstClr val="black"/>
                </a:solidFill>
                <a:latin typeface="Calibri" panose="020F0502020204030204" pitchFamily="34" charset="0"/>
                <a:cs typeface="Calibri" panose="020F0502020204030204" pitchFamily="34" charset="0"/>
              </a:rPr>
              <a:t>1x ZBD-05 FDC/ACV                     </a:t>
            </a:r>
          </a:p>
          <a:p>
            <a:pPr lvl="0" defTabSz="1046163">
              <a:tabLst>
                <a:tab pos="2779713" algn="l"/>
              </a:tabLst>
              <a:defRPr/>
            </a:pPr>
            <a:r>
              <a:rPr lang="en-AU" sz="1100" kern="0" dirty="0">
                <a:solidFill>
                  <a:prstClr val="black"/>
                </a:solidFill>
                <a:latin typeface="Calibri" panose="020F0502020204030204" pitchFamily="34" charset="0"/>
                <a:cs typeface="Calibri" panose="020F0502020204030204" pitchFamily="34" charset="0"/>
              </a:rPr>
              <a:t>1 x CSK-181</a:t>
            </a:r>
          </a:p>
          <a:p>
            <a:pPr defTabSz="650875"/>
            <a:endParaRPr lang="en-AU" sz="1100" b="1" dirty="0">
              <a:latin typeface="Calibri" panose="020F0502020204030204" pitchFamily="34" charset="0"/>
              <a:cs typeface="Calibri" panose="020F0502020204030204" pitchFamily="34" charset="0"/>
            </a:endParaRPr>
          </a:p>
          <a:p>
            <a:pPr defTabSz="650875"/>
            <a:endParaRPr lang="en-AU" sz="1100" b="1" dirty="0">
              <a:latin typeface="Calibri" panose="020F0502020204030204" pitchFamily="34" charset="0"/>
              <a:cs typeface="Calibri" panose="020F0502020204030204" pitchFamily="34" charset="0"/>
            </a:endParaRPr>
          </a:p>
        </p:txBody>
      </p:sp>
      <p:sp>
        <p:nvSpPr>
          <p:cNvPr id="128" name="Rectangle 127">
            <a:extLst>
              <a:ext uri="{FF2B5EF4-FFF2-40B4-BE49-F238E27FC236}">
                <a16:creationId xmlns:a16="http://schemas.microsoft.com/office/drawing/2014/main" id="{24CD5206-23DE-4846-AA85-BB045A148FEE}"/>
              </a:ext>
            </a:extLst>
          </p:cNvPr>
          <p:cNvSpPr/>
          <p:nvPr/>
        </p:nvSpPr>
        <p:spPr>
          <a:xfrm>
            <a:off x="1870844" y="3097238"/>
            <a:ext cx="1343094" cy="600164"/>
          </a:xfrm>
          <a:prstGeom prst="rect">
            <a:avLst/>
          </a:prstGeom>
          <a:noFill/>
          <a:ln w="19050">
            <a:noFill/>
          </a:ln>
        </p:spPr>
        <p:txBody>
          <a:bodyPr wrap="square">
            <a:spAutoFit/>
          </a:bodyPr>
          <a:lstStyle/>
          <a:p>
            <a:pPr defTabSz="650875"/>
            <a:r>
              <a:rPr lang="en-AU" sz="1100" b="1" dirty="0">
                <a:latin typeface="Calibri" panose="020F0502020204030204" pitchFamily="34" charset="0"/>
                <a:cs typeface="Calibri" panose="020F0502020204030204" pitchFamily="34" charset="0"/>
              </a:rPr>
              <a:t>Fire SPT Pl	     22</a:t>
            </a:r>
          </a:p>
          <a:p>
            <a:pPr marL="0" marR="0" lvl="0" indent="0" defTabSz="1046163" eaLnBrk="1" fontAlgn="auto" latinLnBrk="0" hangingPunct="1">
              <a:lnSpc>
                <a:spcPct val="100000"/>
              </a:lnSpc>
              <a:spcBef>
                <a:spcPts val="0"/>
              </a:spcBef>
              <a:spcAft>
                <a:spcPts val="0"/>
              </a:spcAft>
              <a:buClrTx/>
              <a:buSzTx/>
              <a:buFontTx/>
              <a:buNone/>
              <a:tabLst>
                <a:tab pos="2779713" algn="l"/>
              </a:tabLst>
              <a:defRPr/>
            </a:pPr>
            <a:r>
              <a:rPr kumimoji="0" lang="en-AU"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x ZBD-05 ARV                                          </a:t>
            </a:r>
            <a:r>
              <a:rPr kumimoji="0" lang="en-AU" sz="1100" b="0" i="0" u="none" strike="noStrike" kern="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endParaRPr kumimoji="0" lang="en-AU"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a:p>
            <a:pPr defTabSz="650875"/>
            <a:endParaRPr lang="en-AU" sz="1100" b="1" dirty="0">
              <a:latin typeface="Calibri" panose="020F0502020204030204" pitchFamily="34" charset="0"/>
              <a:cs typeface="Calibri" panose="020F0502020204030204" pitchFamily="34" charset="0"/>
            </a:endParaRPr>
          </a:p>
        </p:txBody>
      </p:sp>
      <p:sp>
        <p:nvSpPr>
          <p:cNvPr id="129" name="Rectangle 128">
            <a:extLst>
              <a:ext uri="{FF2B5EF4-FFF2-40B4-BE49-F238E27FC236}">
                <a16:creationId xmlns:a16="http://schemas.microsoft.com/office/drawing/2014/main" id="{24CD5206-23DE-4846-AA85-BB045A148FEE}"/>
              </a:ext>
            </a:extLst>
          </p:cNvPr>
          <p:cNvSpPr/>
          <p:nvPr/>
        </p:nvSpPr>
        <p:spPr>
          <a:xfrm>
            <a:off x="8028764" y="4292690"/>
            <a:ext cx="2263524" cy="600164"/>
          </a:xfrm>
          <a:prstGeom prst="rect">
            <a:avLst/>
          </a:prstGeom>
          <a:noFill/>
          <a:ln w="19050">
            <a:noFill/>
          </a:ln>
        </p:spPr>
        <p:txBody>
          <a:bodyPr wrap="square">
            <a:spAutoFit/>
          </a:bodyPr>
          <a:lstStyle/>
          <a:p>
            <a:pPr lvl="0">
              <a:defRPr/>
            </a:pPr>
            <a:r>
              <a:rPr lang="en-AU" sz="1100" b="1" dirty="0" err="1">
                <a:latin typeface="Calibri" panose="020F0502020204030204" pitchFamily="34" charset="0"/>
                <a:cs typeface="Calibri" panose="020F0502020204030204" pitchFamily="34" charset="0"/>
              </a:rPr>
              <a:t>Maint</a:t>
            </a:r>
            <a:r>
              <a:rPr lang="en-AU" sz="1100" b="1" dirty="0">
                <a:latin typeface="Calibri" panose="020F0502020204030204" pitchFamily="34" charset="0"/>
                <a:cs typeface="Calibri" panose="020F0502020204030204" pitchFamily="34" charset="0"/>
              </a:rPr>
              <a:t> Sect     14</a:t>
            </a:r>
          </a:p>
          <a:p>
            <a:pPr lvl="0">
              <a:defRPr/>
            </a:pPr>
            <a:r>
              <a:rPr lang="en-AU" sz="1100" kern="0" dirty="0">
                <a:solidFill>
                  <a:prstClr val="black"/>
                </a:solidFill>
              </a:rPr>
              <a:t>3 X EQ2102 </a:t>
            </a:r>
            <a:r>
              <a:rPr lang="en-AU" sz="1100" kern="0" dirty="0" err="1">
                <a:solidFill>
                  <a:prstClr val="black"/>
                </a:solidFill>
              </a:rPr>
              <a:t>maint</a:t>
            </a:r>
            <a:r>
              <a:rPr lang="en-AU" sz="1100" kern="0" dirty="0">
                <a:solidFill>
                  <a:prstClr val="black"/>
                </a:solidFill>
              </a:rPr>
              <a:t> vans</a:t>
            </a:r>
          </a:p>
          <a:p>
            <a:pPr defTabSz="650875"/>
            <a:r>
              <a:rPr lang="en-AU" sz="1100" kern="0" dirty="0">
                <a:solidFill>
                  <a:prstClr val="black"/>
                </a:solidFill>
                <a:latin typeface="Calibri" panose="020F0502020204030204" pitchFamily="34" charset="0"/>
                <a:cs typeface="Calibri" panose="020F0502020204030204" pitchFamily="34" charset="0"/>
              </a:rPr>
              <a:t>2 X CSZ-181</a:t>
            </a:r>
            <a:endParaRPr lang="en-AU" sz="1100" b="1" dirty="0">
              <a:latin typeface="Calibri" panose="020F0502020204030204" pitchFamily="34" charset="0"/>
              <a:cs typeface="Calibri" panose="020F0502020204030204" pitchFamily="34" charset="0"/>
            </a:endParaRPr>
          </a:p>
        </p:txBody>
      </p:sp>
      <p:sp>
        <p:nvSpPr>
          <p:cNvPr id="137" name="Rectangle 136">
            <a:extLst>
              <a:ext uri="{FF2B5EF4-FFF2-40B4-BE49-F238E27FC236}">
                <a16:creationId xmlns:a16="http://schemas.microsoft.com/office/drawing/2014/main" id="{24CD5206-23DE-4846-AA85-BB045A148FEE}"/>
              </a:ext>
            </a:extLst>
          </p:cNvPr>
          <p:cNvSpPr/>
          <p:nvPr/>
        </p:nvSpPr>
        <p:spPr>
          <a:xfrm>
            <a:off x="3103041" y="3230459"/>
            <a:ext cx="2207482" cy="938719"/>
          </a:xfrm>
          <a:prstGeom prst="rect">
            <a:avLst/>
          </a:prstGeom>
          <a:noFill/>
          <a:ln w="19050">
            <a:noFill/>
          </a:ln>
        </p:spPr>
        <p:txBody>
          <a:bodyPr wrap="square">
            <a:spAutoFit/>
          </a:bodyPr>
          <a:lstStyle/>
          <a:p>
            <a:pPr defTabSz="650875"/>
            <a:r>
              <a:rPr lang="en-AU" sz="1100" b="1" dirty="0">
                <a:latin typeface="Calibri" panose="020F0502020204030204" pitchFamily="34" charset="0"/>
                <a:cs typeface="Calibri" panose="020F0502020204030204" pitchFamily="34" charset="0"/>
              </a:rPr>
              <a:t>SP Howitzer PL    18 </a:t>
            </a:r>
            <a:r>
              <a:rPr lang="en-AU" sz="1100" b="1" dirty="0">
                <a:solidFill>
                  <a:srgbClr val="FF0000"/>
                </a:solidFill>
                <a:latin typeface="Calibri" panose="020F0502020204030204" pitchFamily="34" charset="0"/>
                <a:cs typeface="Calibri" panose="020F0502020204030204" pitchFamily="34" charset="0"/>
              </a:rPr>
              <a:t>+ 6</a:t>
            </a:r>
          </a:p>
          <a:p>
            <a:pPr defTabSz="650875"/>
            <a:r>
              <a:rPr kumimoji="0" lang="en-AU" sz="11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I x ZBD-05 FDC                                      </a:t>
            </a:r>
            <a:r>
              <a:rPr kumimoji="0" lang="en-AU"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3 X </a:t>
            </a:r>
            <a:r>
              <a:rPr kumimoji="0" lang="en-AU" sz="11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PLZ-07B</a:t>
            </a:r>
            <a:r>
              <a:rPr kumimoji="0" lang="en-AU" sz="11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122MM Howitzer</a:t>
            </a:r>
          </a:p>
          <a:p>
            <a:pPr defTabSz="650875"/>
            <a:r>
              <a:rPr lang="en-AU" sz="1100" kern="0" dirty="0">
                <a:solidFill>
                  <a:srgbClr val="FF0000"/>
                </a:solidFill>
                <a:latin typeface="Calibri" panose="020F0502020204030204" pitchFamily="34" charset="0"/>
                <a:cs typeface="Calibri" panose="020F0502020204030204" pitchFamily="34" charset="0"/>
              </a:rPr>
              <a:t>3 x Motorcycle (Survey/Line Team)</a:t>
            </a:r>
            <a:endParaRPr kumimoji="0" lang="en-AU" sz="11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a:p>
            <a:pPr defTabSz="650875"/>
            <a:endParaRPr lang="en-AU" sz="1100" b="1" dirty="0">
              <a:latin typeface="Calibri" panose="020F0502020204030204" pitchFamily="34" charset="0"/>
              <a:cs typeface="Calibri" panose="020F0502020204030204" pitchFamily="34" charset="0"/>
            </a:endParaRPr>
          </a:p>
        </p:txBody>
      </p:sp>
      <p:sp>
        <p:nvSpPr>
          <p:cNvPr id="148" name="Rectangle 701">
            <a:extLst>
              <a:ext uri="{FF2B5EF4-FFF2-40B4-BE49-F238E27FC236}">
                <a16:creationId xmlns:a16="http://schemas.microsoft.com/office/drawing/2014/main" id="{A74BA449-A649-4DB5-91CE-3F6E5468D738}"/>
              </a:ext>
            </a:extLst>
          </p:cNvPr>
          <p:cNvSpPr>
            <a:spLocks noChangeArrowheads="1"/>
          </p:cNvSpPr>
          <p:nvPr/>
        </p:nvSpPr>
        <p:spPr bwMode="auto">
          <a:xfrm>
            <a:off x="2339225" y="2842219"/>
            <a:ext cx="189154" cy="169277"/>
          </a:xfrm>
          <a:prstGeom prst="rect">
            <a:avLst/>
          </a:prstGeom>
          <a:noFill/>
          <a:ln w="9525">
            <a:noFill/>
            <a:miter lim="800000"/>
            <a:headEnd/>
            <a:tailEnd/>
          </a:ln>
        </p:spPr>
        <p:txBody>
          <a:bodyPr wrap="none" lIns="0" tIns="0" rIns="0" bIns="0">
            <a:spAutoFit/>
          </a:bodyPr>
          <a:lstStyle/>
          <a:p>
            <a:pPr eaLnBrk="0" hangingPunct="0"/>
            <a:r>
              <a:rPr lang="en-US" sz="1100" b="1" dirty="0">
                <a:solidFill>
                  <a:srgbClr val="FF0000"/>
                </a:solidFill>
              </a:rPr>
              <a:t>TA</a:t>
            </a:r>
          </a:p>
        </p:txBody>
      </p:sp>
      <p:grpSp>
        <p:nvGrpSpPr>
          <p:cNvPr id="3" name="Group 2">
            <a:extLst>
              <a:ext uri="{FF2B5EF4-FFF2-40B4-BE49-F238E27FC236}">
                <a16:creationId xmlns:a16="http://schemas.microsoft.com/office/drawing/2014/main" id="{96D299E2-8286-01B3-4DAE-9A03C5466494}"/>
              </a:ext>
            </a:extLst>
          </p:cNvPr>
          <p:cNvGrpSpPr/>
          <p:nvPr/>
        </p:nvGrpSpPr>
        <p:grpSpPr>
          <a:xfrm>
            <a:off x="6822321" y="2405488"/>
            <a:ext cx="711045" cy="641113"/>
            <a:chOff x="3217054" y="3602385"/>
            <a:chExt cx="1022851" cy="944462"/>
          </a:xfrm>
        </p:grpSpPr>
        <p:sp>
          <p:nvSpPr>
            <p:cNvPr id="8" name="AutoShape 570">
              <a:extLst>
                <a:ext uri="{FF2B5EF4-FFF2-40B4-BE49-F238E27FC236}">
                  <a16:creationId xmlns:a16="http://schemas.microsoft.com/office/drawing/2014/main" id="{E880AF20-A7D8-0ACE-4145-99055FC11E11}"/>
                </a:ext>
              </a:extLst>
            </p:cNvPr>
            <p:cNvSpPr>
              <a:spLocks noChangeArrowheads="1"/>
            </p:cNvSpPr>
            <p:nvPr/>
          </p:nvSpPr>
          <p:spPr bwMode="auto">
            <a:xfrm>
              <a:off x="3217054" y="3602385"/>
              <a:ext cx="928323" cy="944462"/>
            </a:xfrm>
            <a:prstGeom prst="diamond">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AU" altLang="en-US" sz="2400" dirty="0">
                <a:latin typeface="Arial" charset="0"/>
              </a:endParaRPr>
            </a:p>
          </p:txBody>
        </p:sp>
        <p:sp>
          <p:nvSpPr>
            <p:cNvPr id="4" name="Rectangle 352">
              <a:extLst>
                <a:ext uri="{FF2B5EF4-FFF2-40B4-BE49-F238E27FC236}">
                  <a16:creationId xmlns:a16="http://schemas.microsoft.com/office/drawing/2014/main" id="{9F2C4CE7-ABCD-9724-DFD0-5FF19B5B01B3}"/>
                </a:ext>
              </a:extLst>
            </p:cNvPr>
            <p:cNvSpPr>
              <a:spLocks noChangeAspect="1" noChangeArrowheads="1"/>
            </p:cNvSpPr>
            <p:nvPr/>
          </p:nvSpPr>
          <p:spPr bwMode="auto">
            <a:xfrm>
              <a:off x="3329054" y="3681255"/>
              <a:ext cx="910851" cy="544085"/>
            </a:xfrm>
            <a:prstGeom prst="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r>
                <a:rPr lang="en-AU" sz="1200" b="1" dirty="0">
                  <a:solidFill>
                    <a:srgbClr val="FF0000"/>
                  </a:solidFill>
                  <a:latin typeface="Arial" charset="0"/>
                </a:rPr>
                <a:t>CSS</a:t>
              </a:r>
            </a:p>
          </p:txBody>
        </p:sp>
      </p:grpSp>
      <p:grpSp>
        <p:nvGrpSpPr>
          <p:cNvPr id="10" name="Group 9">
            <a:extLst>
              <a:ext uri="{FF2B5EF4-FFF2-40B4-BE49-F238E27FC236}">
                <a16:creationId xmlns:a16="http://schemas.microsoft.com/office/drawing/2014/main" id="{111A09B8-ED40-3043-E34D-2999659439D3}"/>
              </a:ext>
            </a:extLst>
          </p:cNvPr>
          <p:cNvGrpSpPr/>
          <p:nvPr/>
        </p:nvGrpSpPr>
        <p:grpSpPr>
          <a:xfrm>
            <a:off x="6860602" y="2712252"/>
            <a:ext cx="590854" cy="85324"/>
            <a:chOff x="7396546" y="4343127"/>
            <a:chExt cx="592494" cy="89234"/>
          </a:xfrm>
        </p:grpSpPr>
        <p:sp>
          <p:nvSpPr>
            <p:cNvPr id="11" name="Freeform 657">
              <a:extLst>
                <a:ext uri="{FF2B5EF4-FFF2-40B4-BE49-F238E27FC236}">
                  <a16:creationId xmlns:a16="http://schemas.microsoft.com/office/drawing/2014/main" id="{69467A06-41BC-EA01-7174-AA4A9A552755}"/>
                </a:ext>
              </a:extLst>
            </p:cNvPr>
            <p:cNvSpPr>
              <a:spLocks/>
            </p:cNvSpPr>
            <p:nvPr/>
          </p:nvSpPr>
          <p:spPr bwMode="auto">
            <a:xfrm>
              <a:off x="739654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p>
          </p:txBody>
        </p:sp>
        <p:sp>
          <p:nvSpPr>
            <p:cNvPr id="12" name="Freeform 658">
              <a:extLst>
                <a:ext uri="{FF2B5EF4-FFF2-40B4-BE49-F238E27FC236}">
                  <a16:creationId xmlns:a16="http://schemas.microsoft.com/office/drawing/2014/main" id="{53C0FEDC-4E16-58CB-D428-C0709CF91316}"/>
                </a:ext>
              </a:extLst>
            </p:cNvPr>
            <p:cNvSpPr>
              <a:spLocks/>
            </p:cNvSpPr>
            <p:nvPr/>
          </p:nvSpPr>
          <p:spPr bwMode="auto">
            <a:xfrm>
              <a:off x="7635791"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p>
          </p:txBody>
        </p:sp>
        <p:sp>
          <p:nvSpPr>
            <p:cNvPr id="14" name="Freeform 659">
              <a:extLst>
                <a:ext uri="{FF2B5EF4-FFF2-40B4-BE49-F238E27FC236}">
                  <a16:creationId xmlns:a16="http://schemas.microsoft.com/office/drawing/2014/main" id="{7DE976DC-0DBE-030B-9658-C8478558506D}"/>
                </a:ext>
              </a:extLst>
            </p:cNvPr>
            <p:cNvSpPr>
              <a:spLocks/>
            </p:cNvSpPr>
            <p:nvPr/>
          </p:nvSpPr>
          <p:spPr bwMode="auto">
            <a:xfrm flipV="1">
              <a:off x="7753005"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p>
          </p:txBody>
        </p:sp>
        <p:sp>
          <p:nvSpPr>
            <p:cNvPr id="21" name="Freeform 660">
              <a:extLst>
                <a:ext uri="{FF2B5EF4-FFF2-40B4-BE49-F238E27FC236}">
                  <a16:creationId xmlns:a16="http://schemas.microsoft.com/office/drawing/2014/main" id="{56B2C3E7-4268-83DC-DC10-AA53A65218DC}"/>
                </a:ext>
              </a:extLst>
            </p:cNvPr>
            <p:cNvSpPr>
              <a:spLocks/>
            </p:cNvSpPr>
            <p:nvPr/>
          </p:nvSpPr>
          <p:spPr bwMode="auto">
            <a:xfrm flipV="1">
              <a:off x="7513760"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p>
          </p:txBody>
        </p:sp>
        <p:sp>
          <p:nvSpPr>
            <p:cNvPr id="22" name="Freeform 661">
              <a:extLst>
                <a:ext uri="{FF2B5EF4-FFF2-40B4-BE49-F238E27FC236}">
                  <a16:creationId xmlns:a16="http://schemas.microsoft.com/office/drawing/2014/main" id="{8F4F2870-E044-C4FC-F4C9-10E151693E09}"/>
                </a:ext>
              </a:extLst>
            </p:cNvPr>
            <p:cNvSpPr>
              <a:spLocks/>
            </p:cNvSpPr>
            <p:nvPr/>
          </p:nvSpPr>
          <p:spPr bwMode="auto">
            <a:xfrm>
              <a:off x="787182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p>
          </p:txBody>
        </p:sp>
      </p:grpSp>
      <p:cxnSp>
        <p:nvCxnSpPr>
          <p:cNvPr id="23" name="Straight Connector 22">
            <a:extLst>
              <a:ext uri="{FF2B5EF4-FFF2-40B4-BE49-F238E27FC236}">
                <a16:creationId xmlns:a16="http://schemas.microsoft.com/office/drawing/2014/main" id="{A6432D9B-59FA-4741-F37A-42E0C6EA9CCE}"/>
              </a:ext>
            </a:extLst>
          </p:cNvPr>
          <p:cNvCxnSpPr/>
          <p:nvPr/>
        </p:nvCxnSpPr>
        <p:spPr>
          <a:xfrm>
            <a:off x="7156875" y="2158470"/>
            <a:ext cx="0" cy="2160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55A21D95-B4E5-F007-57ED-130E8535E42C}"/>
              </a:ext>
            </a:extLst>
          </p:cNvPr>
          <p:cNvSpPr txBox="1">
            <a:spLocks noChangeAspect="1"/>
          </p:cNvSpPr>
          <p:nvPr/>
        </p:nvSpPr>
        <p:spPr>
          <a:xfrm>
            <a:off x="6919235" y="2177469"/>
            <a:ext cx="502061" cy="26161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AU" sz="1050" b="0" i="0" u="none" strike="noStrike" kern="0" cap="none" spc="0" normalizeH="0" baseline="0" dirty="0">
                <a:ln>
                  <a:noFill/>
                </a:ln>
                <a:solidFill>
                  <a:srgbClr val="FF0000"/>
                </a:solidFill>
                <a:effectLst/>
                <a:uLnTx/>
                <a:uFillTx/>
                <a:latin typeface="Wingdings" panose="05000000000000000000" pitchFamily="2" charset="2"/>
              </a:rPr>
              <a:t>lll</a:t>
            </a:r>
            <a:endParaRPr kumimoji="0" lang="en-AU" sz="2400" b="0" i="0" u="none" strike="noStrike" kern="0" cap="none" spc="0" normalizeH="0" baseline="0" dirty="0">
              <a:ln>
                <a:noFill/>
              </a:ln>
              <a:solidFill>
                <a:srgbClr val="FF0000"/>
              </a:solidFill>
              <a:effectLst/>
              <a:uLnTx/>
              <a:uFillTx/>
            </a:endParaRPr>
          </a:p>
        </p:txBody>
      </p:sp>
      <p:sp>
        <p:nvSpPr>
          <p:cNvPr id="26" name="Rectangle 25">
            <a:extLst>
              <a:ext uri="{FF2B5EF4-FFF2-40B4-BE49-F238E27FC236}">
                <a16:creationId xmlns:a16="http://schemas.microsoft.com/office/drawing/2014/main" id="{9BC4D7DA-674F-9D2B-5475-42B7459DC5E2}"/>
              </a:ext>
            </a:extLst>
          </p:cNvPr>
          <p:cNvSpPr/>
          <p:nvPr/>
        </p:nvSpPr>
        <p:spPr>
          <a:xfrm>
            <a:off x="4779452" y="4182603"/>
            <a:ext cx="2073292" cy="938719"/>
          </a:xfrm>
          <a:prstGeom prst="rect">
            <a:avLst/>
          </a:prstGeom>
          <a:noFill/>
          <a:ln w="19050">
            <a:noFill/>
          </a:ln>
        </p:spPr>
        <p:txBody>
          <a:bodyPr wrap="square">
            <a:spAutoFit/>
          </a:bodyPr>
          <a:lstStyle/>
          <a:p>
            <a:pPr defTabSz="650875"/>
            <a:r>
              <a:rPr lang="en-AU" sz="1100" b="1" dirty="0" err="1">
                <a:solidFill>
                  <a:srgbClr val="FF0000"/>
                </a:solidFill>
                <a:latin typeface="Calibri" panose="020F0502020204030204" pitchFamily="34" charset="0"/>
                <a:cs typeface="Calibri" panose="020F0502020204030204" pitchFamily="34" charset="0"/>
              </a:rPr>
              <a:t>Fwd</a:t>
            </a:r>
            <a:r>
              <a:rPr lang="en-AU" sz="1100" b="1" dirty="0">
                <a:solidFill>
                  <a:srgbClr val="FF0000"/>
                </a:solidFill>
                <a:latin typeface="Calibri" panose="020F0502020204030204" pitchFamily="34" charset="0"/>
                <a:cs typeface="Calibri" panose="020F0502020204030204" pitchFamily="34" charset="0"/>
              </a:rPr>
              <a:t> Ammo Sect   18</a:t>
            </a:r>
          </a:p>
          <a:p>
            <a:pPr defTabSz="650875"/>
            <a:r>
              <a:rPr kumimoji="0" lang="en-AU" sz="11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I x ZBD-05 Security/hide Sect</a:t>
            </a:r>
          </a:p>
          <a:p>
            <a:pPr defTabSz="650875"/>
            <a:r>
              <a:rPr kumimoji="0" lang="en-AU" sz="11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3 X PLZ-07B Resupply Vehicle</a:t>
            </a:r>
          </a:p>
          <a:p>
            <a:pPr defTabSz="650875"/>
            <a:r>
              <a:rPr lang="en-AU" sz="1100" kern="0" dirty="0">
                <a:solidFill>
                  <a:srgbClr val="FF0000"/>
                </a:solidFill>
                <a:latin typeface="Calibri" panose="020F0502020204030204" pitchFamily="34" charset="0"/>
                <a:cs typeface="Calibri" panose="020F0502020204030204" pitchFamily="34" charset="0"/>
              </a:rPr>
              <a:t>2 x Motorcycle (Recce Team)</a:t>
            </a:r>
            <a:endParaRPr kumimoji="0" lang="en-AU" sz="1100" b="0"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endParaRPr>
          </a:p>
          <a:p>
            <a:pPr defTabSz="650875"/>
            <a:endParaRPr lang="en-AU" sz="1100" b="1" dirty="0">
              <a:latin typeface="Calibri" panose="020F0502020204030204" pitchFamily="34" charset="0"/>
              <a:cs typeface="Calibri" panose="020F0502020204030204" pitchFamily="34" charset="0"/>
            </a:endParaRPr>
          </a:p>
        </p:txBody>
      </p:sp>
      <p:sp>
        <p:nvSpPr>
          <p:cNvPr id="29" name="Rectangle 28">
            <a:extLst>
              <a:ext uri="{FF2B5EF4-FFF2-40B4-BE49-F238E27FC236}">
                <a16:creationId xmlns:a16="http://schemas.microsoft.com/office/drawing/2014/main" id="{A6650B8B-5690-DAF4-201E-FE57E059C7F6}"/>
              </a:ext>
            </a:extLst>
          </p:cNvPr>
          <p:cNvSpPr/>
          <p:nvPr/>
        </p:nvSpPr>
        <p:spPr>
          <a:xfrm>
            <a:off x="6693269" y="4238419"/>
            <a:ext cx="2263524" cy="600164"/>
          </a:xfrm>
          <a:prstGeom prst="rect">
            <a:avLst/>
          </a:prstGeom>
          <a:noFill/>
          <a:ln w="19050">
            <a:noFill/>
          </a:ln>
        </p:spPr>
        <p:txBody>
          <a:bodyPr wrap="square">
            <a:spAutoFit/>
          </a:bodyPr>
          <a:lstStyle/>
          <a:p>
            <a:pPr lvl="0">
              <a:defRPr/>
            </a:pPr>
            <a:r>
              <a:rPr lang="en-AU" sz="1100" b="1" dirty="0" err="1">
                <a:latin typeface="Calibri" panose="020F0502020204030204" pitchFamily="34" charset="0"/>
                <a:cs typeface="Calibri" panose="020F0502020204030204" pitchFamily="34" charset="0"/>
              </a:rPr>
              <a:t>Tpt</a:t>
            </a:r>
            <a:r>
              <a:rPr lang="en-AU" sz="1100" b="1" dirty="0">
                <a:latin typeface="Calibri" panose="020F0502020204030204" pitchFamily="34" charset="0"/>
                <a:cs typeface="Calibri" panose="020F0502020204030204" pitchFamily="34" charset="0"/>
              </a:rPr>
              <a:t> Sect     24</a:t>
            </a:r>
          </a:p>
          <a:p>
            <a:pPr lvl="0">
              <a:defRPr/>
            </a:pPr>
            <a:r>
              <a:rPr lang="en-AU" sz="1100" kern="0" dirty="0">
                <a:solidFill>
                  <a:srgbClr val="FF0000"/>
                </a:solidFill>
                <a:latin typeface="Calibri" panose="020F0502020204030204" pitchFamily="34" charset="0"/>
                <a:cs typeface="Calibri" panose="020F0502020204030204" pitchFamily="34" charset="0"/>
              </a:rPr>
              <a:t>9 X SX-2306</a:t>
            </a:r>
            <a:r>
              <a:rPr lang="en-AU" sz="1100" kern="0" dirty="0">
                <a:solidFill>
                  <a:srgbClr val="FF0000"/>
                </a:solidFill>
              </a:rPr>
              <a:t> Crane </a:t>
            </a:r>
          </a:p>
          <a:p>
            <a:pPr defTabSz="650875"/>
            <a:r>
              <a:rPr lang="en-AU" sz="1100" kern="0" dirty="0">
                <a:solidFill>
                  <a:prstClr val="black"/>
                </a:solidFill>
                <a:latin typeface="Calibri" panose="020F0502020204030204" pitchFamily="34" charset="0"/>
                <a:cs typeface="Calibri" panose="020F0502020204030204" pitchFamily="34" charset="0"/>
              </a:rPr>
              <a:t>3 X CSZ181</a:t>
            </a:r>
            <a:endParaRPr lang="en-AU" sz="1100" b="1" dirty="0">
              <a:latin typeface="Calibri" panose="020F0502020204030204" pitchFamily="34" charset="0"/>
              <a:cs typeface="Calibri" panose="020F0502020204030204" pitchFamily="34" charset="0"/>
            </a:endParaRPr>
          </a:p>
        </p:txBody>
      </p:sp>
      <p:grpSp>
        <p:nvGrpSpPr>
          <p:cNvPr id="11277" name="Group 11276">
            <a:extLst>
              <a:ext uri="{FF2B5EF4-FFF2-40B4-BE49-F238E27FC236}">
                <a16:creationId xmlns:a16="http://schemas.microsoft.com/office/drawing/2014/main" id="{D9BB55D9-B8DB-396A-461D-BF9817047CE8}"/>
              </a:ext>
            </a:extLst>
          </p:cNvPr>
          <p:cNvGrpSpPr/>
          <p:nvPr/>
        </p:nvGrpSpPr>
        <p:grpSpPr>
          <a:xfrm>
            <a:off x="5339471" y="3591955"/>
            <a:ext cx="611400" cy="611400"/>
            <a:chOff x="6248584" y="4636959"/>
            <a:chExt cx="611400" cy="611400"/>
          </a:xfrm>
        </p:grpSpPr>
        <p:grpSp>
          <p:nvGrpSpPr>
            <p:cNvPr id="95" name="Group 263">
              <a:extLst>
                <a:ext uri="{FF2B5EF4-FFF2-40B4-BE49-F238E27FC236}">
                  <a16:creationId xmlns:a16="http://schemas.microsoft.com/office/drawing/2014/main" id="{614DF9F4-858E-CA7F-0B42-0AB2342D6FE4}"/>
                </a:ext>
              </a:extLst>
            </p:cNvPr>
            <p:cNvGrpSpPr>
              <a:grpSpLocks noChangeAspect="1"/>
            </p:cNvGrpSpPr>
            <p:nvPr/>
          </p:nvGrpSpPr>
          <p:grpSpPr bwMode="auto">
            <a:xfrm>
              <a:off x="6248584" y="4636959"/>
              <a:ext cx="611400" cy="611400"/>
              <a:chOff x="4812" y="1746"/>
              <a:chExt cx="334" cy="334"/>
            </a:xfrm>
            <a:noFill/>
          </p:grpSpPr>
          <p:grpSp>
            <p:nvGrpSpPr>
              <p:cNvPr id="96" name="Group 264">
                <a:extLst>
                  <a:ext uri="{FF2B5EF4-FFF2-40B4-BE49-F238E27FC236}">
                    <a16:creationId xmlns:a16="http://schemas.microsoft.com/office/drawing/2014/main" id="{423E9824-4A23-9761-EF4A-0741A5956BBF}"/>
                  </a:ext>
                </a:extLst>
              </p:cNvPr>
              <p:cNvGrpSpPr>
                <a:grpSpLocks/>
              </p:cNvGrpSpPr>
              <p:nvPr/>
            </p:nvGrpSpPr>
            <p:grpSpPr bwMode="auto">
              <a:xfrm>
                <a:off x="4812" y="1746"/>
                <a:ext cx="334" cy="334"/>
                <a:chOff x="3852" y="236"/>
                <a:chExt cx="334" cy="334"/>
              </a:xfrm>
              <a:grpFill/>
            </p:grpSpPr>
            <p:sp>
              <p:nvSpPr>
                <p:cNvPr id="11268" name="Freeform 265">
                  <a:extLst>
                    <a:ext uri="{FF2B5EF4-FFF2-40B4-BE49-F238E27FC236}">
                      <a16:creationId xmlns:a16="http://schemas.microsoft.com/office/drawing/2014/main" id="{13A99B69-CBE3-1DF0-9B06-1CBED7C7CD47}"/>
                    </a:ext>
                  </a:extLst>
                </p:cNvPr>
                <p:cNvSpPr>
                  <a:spLocks/>
                </p:cNvSpPr>
                <p:nvPr/>
              </p:nvSpPr>
              <p:spPr bwMode="auto">
                <a:xfrm>
                  <a:off x="3852" y="236"/>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28575" cmpd="sng">
                  <a:solidFill>
                    <a:srgbClr val="C00000"/>
                  </a:solidFill>
                  <a:prstDash val="solid"/>
                  <a:round/>
                  <a:headEnd/>
                  <a:tailEnd/>
                </a:ln>
              </p:spPr>
              <p:txBody>
                <a:bodyPr/>
                <a:lstStyle/>
                <a:p>
                  <a:endParaRPr lang="en-US"/>
                </a:p>
              </p:txBody>
            </p:sp>
            <p:sp>
              <p:nvSpPr>
                <p:cNvPr id="11269" name="Line 266">
                  <a:extLst>
                    <a:ext uri="{FF2B5EF4-FFF2-40B4-BE49-F238E27FC236}">
                      <a16:creationId xmlns:a16="http://schemas.microsoft.com/office/drawing/2014/main" id="{21FA53D1-1C1C-4445-10B3-DDAF07CBC210}"/>
                    </a:ext>
                  </a:extLst>
                </p:cNvPr>
                <p:cNvSpPr>
                  <a:spLocks noChangeShapeType="1"/>
                </p:cNvSpPr>
                <p:nvPr/>
              </p:nvSpPr>
              <p:spPr bwMode="auto">
                <a:xfrm>
                  <a:off x="3914" y="461"/>
                  <a:ext cx="211" cy="0"/>
                </a:xfrm>
                <a:prstGeom prst="line">
                  <a:avLst/>
                </a:prstGeom>
                <a:grpFill/>
                <a:ln w="19050">
                  <a:solidFill>
                    <a:srgbClr val="C00000"/>
                  </a:solidFill>
                  <a:round/>
                  <a:headEnd/>
                  <a:tailEnd/>
                </a:ln>
              </p:spPr>
              <p:txBody>
                <a:bodyPr wrap="none" anchor="ctr"/>
                <a:lstStyle/>
                <a:p>
                  <a:endParaRPr lang="en-US"/>
                </a:p>
              </p:txBody>
            </p:sp>
          </p:grpSp>
          <p:grpSp>
            <p:nvGrpSpPr>
              <p:cNvPr id="97" name="Group 267">
                <a:extLst>
                  <a:ext uri="{FF2B5EF4-FFF2-40B4-BE49-F238E27FC236}">
                    <a16:creationId xmlns:a16="http://schemas.microsoft.com/office/drawing/2014/main" id="{C2AD93AD-7D8C-EBC9-5688-9275E0C4876E}"/>
                  </a:ext>
                </a:extLst>
              </p:cNvPr>
              <p:cNvGrpSpPr>
                <a:grpSpLocks/>
              </p:cNvGrpSpPr>
              <p:nvPr/>
            </p:nvGrpSpPr>
            <p:grpSpPr bwMode="auto">
              <a:xfrm>
                <a:off x="4907" y="1807"/>
                <a:ext cx="144" cy="139"/>
                <a:chOff x="1056" y="3077"/>
                <a:chExt cx="144" cy="139"/>
              </a:xfrm>
              <a:grpFill/>
            </p:grpSpPr>
            <p:grpSp>
              <p:nvGrpSpPr>
                <p:cNvPr id="98" name="Group 268">
                  <a:extLst>
                    <a:ext uri="{FF2B5EF4-FFF2-40B4-BE49-F238E27FC236}">
                      <a16:creationId xmlns:a16="http://schemas.microsoft.com/office/drawing/2014/main" id="{0AC79D05-25CD-CE8A-C03E-C30D95317AC8}"/>
                    </a:ext>
                  </a:extLst>
                </p:cNvPr>
                <p:cNvGrpSpPr>
                  <a:grpSpLocks/>
                </p:cNvGrpSpPr>
                <p:nvPr/>
              </p:nvGrpSpPr>
              <p:grpSpPr bwMode="auto">
                <a:xfrm>
                  <a:off x="1080" y="3077"/>
                  <a:ext cx="96" cy="139"/>
                  <a:chOff x="2688" y="1632"/>
                  <a:chExt cx="255" cy="240"/>
                </a:xfrm>
                <a:grpFill/>
              </p:grpSpPr>
              <p:sp>
                <p:nvSpPr>
                  <p:cNvPr id="11264" name="Freeform 269">
                    <a:extLst>
                      <a:ext uri="{FF2B5EF4-FFF2-40B4-BE49-F238E27FC236}">
                        <a16:creationId xmlns:a16="http://schemas.microsoft.com/office/drawing/2014/main" id="{099815EB-CAA9-0395-A3A3-D3A88616DED7}"/>
                      </a:ext>
                    </a:extLst>
                  </p:cNvPr>
                  <p:cNvSpPr>
                    <a:spLocks/>
                  </p:cNvSpPr>
                  <p:nvPr/>
                </p:nvSpPr>
                <p:spPr bwMode="auto">
                  <a:xfrm>
                    <a:off x="2688" y="1632"/>
                    <a:ext cx="255" cy="122"/>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122"/>
                      <a:gd name="T65" fmla="*/ 255 w 255"/>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grpFill/>
                  <a:ln w="12700" cap="flat" cmpd="sng">
                    <a:solidFill>
                      <a:srgbClr val="C00000"/>
                    </a:solidFill>
                    <a:prstDash val="solid"/>
                    <a:round/>
                    <a:headEnd/>
                    <a:tailEnd/>
                  </a:ln>
                </p:spPr>
                <p:txBody>
                  <a:bodyPr wrap="none" anchor="ctr"/>
                  <a:lstStyle/>
                  <a:p>
                    <a:endParaRPr lang="en-US"/>
                  </a:p>
                </p:txBody>
              </p:sp>
              <p:sp>
                <p:nvSpPr>
                  <p:cNvPr id="11266" name="Line 270">
                    <a:extLst>
                      <a:ext uri="{FF2B5EF4-FFF2-40B4-BE49-F238E27FC236}">
                        <a16:creationId xmlns:a16="http://schemas.microsoft.com/office/drawing/2014/main" id="{2399654C-3591-B31F-DAC3-DBD0AB61B420}"/>
                      </a:ext>
                    </a:extLst>
                  </p:cNvPr>
                  <p:cNvSpPr>
                    <a:spLocks noChangeShapeType="1"/>
                  </p:cNvSpPr>
                  <p:nvPr/>
                </p:nvSpPr>
                <p:spPr bwMode="auto">
                  <a:xfrm>
                    <a:off x="2943" y="1750"/>
                    <a:ext cx="0" cy="122"/>
                  </a:xfrm>
                  <a:prstGeom prst="line">
                    <a:avLst/>
                  </a:prstGeom>
                  <a:grpFill/>
                  <a:ln w="12700">
                    <a:solidFill>
                      <a:srgbClr val="C00000"/>
                    </a:solidFill>
                    <a:round/>
                    <a:headEnd/>
                    <a:tailEnd/>
                  </a:ln>
                </p:spPr>
                <p:txBody>
                  <a:bodyPr wrap="none" anchor="ctr"/>
                  <a:lstStyle/>
                  <a:p>
                    <a:endParaRPr lang="en-US"/>
                  </a:p>
                </p:txBody>
              </p:sp>
              <p:sp>
                <p:nvSpPr>
                  <p:cNvPr id="11267" name="Line 271">
                    <a:extLst>
                      <a:ext uri="{FF2B5EF4-FFF2-40B4-BE49-F238E27FC236}">
                        <a16:creationId xmlns:a16="http://schemas.microsoft.com/office/drawing/2014/main" id="{4A4EDAF5-B509-0455-A3A7-BF6B548E5BB4}"/>
                      </a:ext>
                    </a:extLst>
                  </p:cNvPr>
                  <p:cNvSpPr>
                    <a:spLocks noChangeShapeType="1"/>
                  </p:cNvSpPr>
                  <p:nvPr/>
                </p:nvSpPr>
                <p:spPr bwMode="auto">
                  <a:xfrm>
                    <a:off x="2688" y="1750"/>
                    <a:ext cx="0" cy="122"/>
                  </a:xfrm>
                  <a:prstGeom prst="line">
                    <a:avLst/>
                  </a:prstGeom>
                  <a:grpFill/>
                  <a:ln w="12700">
                    <a:solidFill>
                      <a:srgbClr val="C00000"/>
                    </a:solidFill>
                    <a:round/>
                    <a:headEnd/>
                    <a:tailEnd/>
                  </a:ln>
                </p:spPr>
                <p:txBody>
                  <a:bodyPr wrap="none" anchor="ctr"/>
                  <a:lstStyle/>
                  <a:p>
                    <a:endParaRPr lang="en-US"/>
                  </a:p>
                </p:txBody>
              </p:sp>
            </p:grpSp>
            <p:sp>
              <p:nvSpPr>
                <p:cNvPr id="99" name="Line 272">
                  <a:extLst>
                    <a:ext uri="{FF2B5EF4-FFF2-40B4-BE49-F238E27FC236}">
                      <a16:creationId xmlns:a16="http://schemas.microsoft.com/office/drawing/2014/main" id="{F6F06BF4-6840-19AA-D509-8F2A4465A5EA}"/>
                    </a:ext>
                  </a:extLst>
                </p:cNvPr>
                <p:cNvSpPr>
                  <a:spLocks noChangeShapeType="1"/>
                </p:cNvSpPr>
                <p:nvPr/>
              </p:nvSpPr>
              <p:spPr bwMode="auto">
                <a:xfrm>
                  <a:off x="1056" y="3216"/>
                  <a:ext cx="144" cy="0"/>
                </a:xfrm>
                <a:prstGeom prst="line">
                  <a:avLst/>
                </a:prstGeom>
                <a:grpFill/>
                <a:ln w="12700">
                  <a:solidFill>
                    <a:srgbClr val="C00000"/>
                  </a:solidFill>
                  <a:round/>
                  <a:headEnd/>
                  <a:tailEnd/>
                </a:ln>
              </p:spPr>
              <p:txBody>
                <a:bodyPr wrap="none" anchor="ctr"/>
                <a:lstStyle/>
                <a:p>
                  <a:endParaRPr lang="en-US" b="1" dirty="0"/>
                </a:p>
              </p:txBody>
            </p:sp>
          </p:grpSp>
        </p:grpSp>
        <p:grpSp>
          <p:nvGrpSpPr>
            <p:cNvPr id="11270" name="Group 11269">
              <a:extLst>
                <a:ext uri="{FF2B5EF4-FFF2-40B4-BE49-F238E27FC236}">
                  <a16:creationId xmlns:a16="http://schemas.microsoft.com/office/drawing/2014/main" id="{C99D38EC-9801-C6D2-8A6A-7555AE9716AE}"/>
                </a:ext>
              </a:extLst>
            </p:cNvPr>
            <p:cNvGrpSpPr>
              <a:grpSpLocks noChangeAspect="1"/>
            </p:cNvGrpSpPr>
            <p:nvPr/>
          </p:nvGrpSpPr>
          <p:grpSpPr>
            <a:xfrm>
              <a:off x="6279007" y="4894743"/>
              <a:ext cx="567965" cy="85539"/>
              <a:chOff x="7396546" y="4343127"/>
              <a:chExt cx="592494" cy="89234"/>
            </a:xfrm>
          </p:grpSpPr>
          <p:sp>
            <p:nvSpPr>
              <p:cNvPr id="11271" name="Freeform 657">
                <a:extLst>
                  <a:ext uri="{FF2B5EF4-FFF2-40B4-BE49-F238E27FC236}">
                    <a16:creationId xmlns:a16="http://schemas.microsoft.com/office/drawing/2014/main" id="{CA1BFC8D-1EBE-4764-2A08-72BB215BB97C}"/>
                  </a:ext>
                </a:extLst>
              </p:cNvPr>
              <p:cNvSpPr>
                <a:spLocks/>
              </p:cNvSpPr>
              <p:nvPr/>
            </p:nvSpPr>
            <p:spPr bwMode="auto">
              <a:xfrm>
                <a:off x="739654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ln w="12700">
                    <a:solidFill>
                      <a:schemeClr val="tx1"/>
                    </a:solidFill>
                  </a:ln>
                </a:endParaRPr>
              </a:p>
            </p:txBody>
          </p:sp>
          <p:sp>
            <p:nvSpPr>
              <p:cNvPr id="11272" name="Freeform 658">
                <a:extLst>
                  <a:ext uri="{FF2B5EF4-FFF2-40B4-BE49-F238E27FC236}">
                    <a16:creationId xmlns:a16="http://schemas.microsoft.com/office/drawing/2014/main" id="{D29920DF-BFA0-390C-085D-8DC9189BA246}"/>
                  </a:ext>
                </a:extLst>
              </p:cNvPr>
              <p:cNvSpPr>
                <a:spLocks/>
              </p:cNvSpPr>
              <p:nvPr/>
            </p:nvSpPr>
            <p:spPr bwMode="auto">
              <a:xfrm>
                <a:off x="7635791"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ln w="12700">
                    <a:solidFill>
                      <a:schemeClr val="tx1"/>
                    </a:solidFill>
                  </a:ln>
                </a:endParaRPr>
              </a:p>
            </p:txBody>
          </p:sp>
          <p:sp>
            <p:nvSpPr>
              <p:cNvPr id="11273" name="Freeform 659">
                <a:extLst>
                  <a:ext uri="{FF2B5EF4-FFF2-40B4-BE49-F238E27FC236}">
                    <a16:creationId xmlns:a16="http://schemas.microsoft.com/office/drawing/2014/main" id="{F77FD3AF-4F1C-00D2-1FB2-DF29966240ED}"/>
                  </a:ext>
                </a:extLst>
              </p:cNvPr>
              <p:cNvSpPr>
                <a:spLocks/>
              </p:cNvSpPr>
              <p:nvPr/>
            </p:nvSpPr>
            <p:spPr bwMode="auto">
              <a:xfrm flipV="1">
                <a:off x="7753005"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ln w="12700">
                    <a:solidFill>
                      <a:schemeClr val="tx1"/>
                    </a:solidFill>
                  </a:ln>
                </a:endParaRPr>
              </a:p>
            </p:txBody>
          </p:sp>
          <p:sp>
            <p:nvSpPr>
              <p:cNvPr id="11274" name="Freeform 660">
                <a:extLst>
                  <a:ext uri="{FF2B5EF4-FFF2-40B4-BE49-F238E27FC236}">
                    <a16:creationId xmlns:a16="http://schemas.microsoft.com/office/drawing/2014/main" id="{3309F822-7E95-885B-60EF-953F90CB811E}"/>
                  </a:ext>
                </a:extLst>
              </p:cNvPr>
              <p:cNvSpPr>
                <a:spLocks/>
              </p:cNvSpPr>
              <p:nvPr/>
            </p:nvSpPr>
            <p:spPr bwMode="auto">
              <a:xfrm flipV="1">
                <a:off x="7513760"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ln w="12700">
                    <a:solidFill>
                      <a:schemeClr val="tx1"/>
                    </a:solidFill>
                  </a:ln>
                </a:endParaRPr>
              </a:p>
            </p:txBody>
          </p:sp>
          <p:sp>
            <p:nvSpPr>
              <p:cNvPr id="11275" name="Freeform 661">
                <a:extLst>
                  <a:ext uri="{FF2B5EF4-FFF2-40B4-BE49-F238E27FC236}">
                    <a16:creationId xmlns:a16="http://schemas.microsoft.com/office/drawing/2014/main" id="{0B48A5CA-F448-5C9F-219E-D63788528E4D}"/>
                  </a:ext>
                </a:extLst>
              </p:cNvPr>
              <p:cNvSpPr>
                <a:spLocks/>
              </p:cNvSpPr>
              <p:nvPr/>
            </p:nvSpPr>
            <p:spPr bwMode="auto">
              <a:xfrm>
                <a:off x="787182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ln w="12700">
                    <a:solidFill>
                      <a:schemeClr val="tx1"/>
                    </a:solidFill>
                  </a:ln>
                </a:endParaRPr>
              </a:p>
            </p:txBody>
          </p:sp>
        </p:grpSp>
      </p:grpSp>
      <p:grpSp>
        <p:nvGrpSpPr>
          <p:cNvPr id="11278" name="Group 11277">
            <a:extLst>
              <a:ext uri="{FF2B5EF4-FFF2-40B4-BE49-F238E27FC236}">
                <a16:creationId xmlns:a16="http://schemas.microsoft.com/office/drawing/2014/main" id="{2EC6798F-BBE5-7C1B-CE78-EDA5B766F104}"/>
              </a:ext>
            </a:extLst>
          </p:cNvPr>
          <p:cNvGrpSpPr/>
          <p:nvPr/>
        </p:nvGrpSpPr>
        <p:grpSpPr>
          <a:xfrm>
            <a:off x="6822321" y="3623520"/>
            <a:ext cx="611400" cy="611400"/>
            <a:chOff x="6248584" y="4636959"/>
            <a:chExt cx="611400" cy="611400"/>
          </a:xfrm>
        </p:grpSpPr>
        <p:grpSp>
          <p:nvGrpSpPr>
            <p:cNvPr id="11279" name="Group 263">
              <a:extLst>
                <a:ext uri="{FF2B5EF4-FFF2-40B4-BE49-F238E27FC236}">
                  <a16:creationId xmlns:a16="http://schemas.microsoft.com/office/drawing/2014/main" id="{B3B86313-7305-265B-3D4E-37A41EC07A4E}"/>
                </a:ext>
              </a:extLst>
            </p:cNvPr>
            <p:cNvGrpSpPr>
              <a:grpSpLocks noChangeAspect="1"/>
            </p:cNvGrpSpPr>
            <p:nvPr/>
          </p:nvGrpSpPr>
          <p:grpSpPr bwMode="auto">
            <a:xfrm>
              <a:off x="6248584" y="4636959"/>
              <a:ext cx="611400" cy="611400"/>
              <a:chOff x="4812" y="1746"/>
              <a:chExt cx="334" cy="334"/>
            </a:xfrm>
            <a:noFill/>
          </p:grpSpPr>
          <p:grpSp>
            <p:nvGrpSpPr>
              <p:cNvPr id="11286" name="Group 264">
                <a:extLst>
                  <a:ext uri="{FF2B5EF4-FFF2-40B4-BE49-F238E27FC236}">
                    <a16:creationId xmlns:a16="http://schemas.microsoft.com/office/drawing/2014/main" id="{408A2EB7-A2C5-616E-FED4-50115F5CC308}"/>
                  </a:ext>
                </a:extLst>
              </p:cNvPr>
              <p:cNvGrpSpPr>
                <a:grpSpLocks/>
              </p:cNvGrpSpPr>
              <p:nvPr/>
            </p:nvGrpSpPr>
            <p:grpSpPr bwMode="auto">
              <a:xfrm>
                <a:off x="4812" y="1746"/>
                <a:ext cx="334" cy="334"/>
                <a:chOff x="3852" y="236"/>
                <a:chExt cx="334" cy="334"/>
              </a:xfrm>
              <a:grpFill/>
            </p:grpSpPr>
            <p:sp>
              <p:nvSpPr>
                <p:cNvPr id="11293" name="Freeform 265">
                  <a:extLst>
                    <a:ext uri="{FF2B5EF4-FFF2-40B4-BE49-F238E27FC236}">
                      <a16:creationId xmlns:a16="http://schemas.microsoft.com/office/drawing/2014/main" id="{B3941894-5760-5B30-F727-707E44FED441}"/>
                    </a:ext>
                  </a:extLst>
                </p:cNvPr>
                <p:cNvSpPr>
                  <a:spLocks/>
                </p:cNvSpPr>
                <p:nvPr/>
              </p:nvSpPr>
              <p:spPr bwMode="auto">
                <a:xfrm>
                  <a:off x="3852" y="236"/>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28575" cmpd="sng">
                  <a:solidFill>
                    <a:srgbClr val="C00000"/>
                  </a:solidFill>
                  <a:prstDash val="solid"/>
                  <a:round/>
                  <a:headEnd/>
                  <a:tailEnd/>
                </a:ln>
              </p:spPr>
              <p:txBody>
                <a:bodyPr/>
                <a:lstStyle/>
                <a:p>
                  <a:endParaRPr lang="en-US"/>
                </a:p>
              </p:txBody>
            </p:sp>
            <p:sp>
              <p:nvSpPr>
                <p:cNvPr id="11294" name="Line 266">
                  <a:extLst>
                    <a:ext uri="{FF2B5EF4-FFF2-40B4-BE49-F238E27FC236}">
                      <a16:creationId xmlns:a16="http://schemas.microsoft.com/office/drawing/2014/main" id="{64E4785C-0A87-383A-0906-C1E5C3E53ACD}"/>
                    </a:ext>
                  </a:extLst>
                </p:cNvPr>
                <p:cNvSpPr>
                  <a:spLocks noChangeShapeType="1"/>
                </p:cNvSpPr>
                <p:nvPr/>
              </p:nvSpPr>
              <p:spPr bwMode="auto">
                <a:xfrm>
                  <a:off x="3914" y="461"/>
                  <a:ext cx="211" cy="0"/>
                </a:xfrm>
                <a:prstGeom prst="line">
                  <a:avLst/>
                </a:prstGeom>
                <a:grpFill/>
                <a:ln w="19050">
                  <a:solidFill>
                    <a:srgbClr val="C00000"/>
                  </a:solidFill>
                  <a:round/>
                  <a:headEnd/>
                  <a:tailEnd/>
                </a:ln>
              </p:spPr>
              <p:txBody>
                <a:bodyPr wrap="none" anchor="ctr"/>
                <a:lstStyle/>
                <a:p>
                  <a:endParaRPr lang="en-US"/>
                </a:p>
              </p:txBody>
            </p:sp>
          </p:grpSp>
          <p:grpSp>
            <p:nvGrpSpPr>
              <p:cNvPr id="11287" name="Group 267">
                <a:extLst>
                  <a:ext uri="{FF2B5EF4-FFF2-40B4-BE49-F238E27FC236}">
                    <a16:creationId xmlns:a16="http://schemas.microsoft.com/office/drawing/2014/main" id="{6BCF1C9E-2AB9-48C1-514D-3E944D447FFA}"/>
                  </a:ext>
                </a:extLst>
              </p:cNvPr>
              <p:cNvGrpSpPr>
                <a:grpSpLocks/>
              </p:cNvGrpSpPr>
              <p:nvPr/>
            </p:nvGrpSpPr>
            <p:grpSpPr bwMode="auto">
              <a:xfrm>
                <a:off x="4907" y="1807"/>
                <a:ext cx="144" cy="139"/>
                <a:chOff x="1056" y="3077"/>
                <a:chExt cx="144" cy="139"/>
              </a:xfrm>
              <a:grpFill/>
            </p:grpSpPr>
            <p:grpSp>
              <p:nvGrpSpPr>
                <p:cNvPr id="11288" name="Group 268">
                  <a:extLst>
                    <a:ext uri="{FF2B5EF4-FFF2-40B4-BE49-F238E27FC236}">
                      <a16:creationId xmlns:a16="http://schemas.microsoft.com/office/drawing/2014/main" id="{F1F0F981-6F92-A4B8-0DB1-516FD8A17658}"/>
                    </a:ext>
                  </a:extLst>
                </p:cNvPr>
                <p:cNvGrpSpPr>
                  <a:grpSpLocks/>
                </p:cNvGrpSpPr>
                <p:nvPr/>
              </p:nvGrpSpPr>
              <p:grpSpPr bwMode="auto">
                <a:xfrm>
                  <a:off x="1080" y="3077"/>
                  <a:ext cx="96" cy="139"/>
                  <a:chOff x="2688" y="1632"/>
                  <a:chExt cx="255" cy="240"/>
                </a:xfrm>
                <a:grpFill/>
              </p:grpSpPr>
              <p:sp>
                <p:nvSpPr>
                  <p:cNvPr id="11290" name="Freeform 269">
                    <a:extLst>
                      <a:ext uri="{FF2B5EF4-FFF2-40B4-BE49-F238E27FC236}">
                        <a16:creationId xmlns:a16="http://schemas.microsoft.com/office/drawing/2014/main" id="{2FC8C05D-26A8-9E7D-741F-C94BD1924FF3}"/>
                      </a:ext>
                    </a:extLst>
                  </p:cNvPr>
                  <p:cNvSpPr>
                    <a:spLocks/>
                  </p:cNvSpPr>
                  <p:nvPr/>
                </p:nvSpPr>
                <p:spPr bwMode="auto">
                  <a:xfrm>
                    <a:off x="2688" y="1632"/>
                    <a:ext cx="255" cy="122"/>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122"/>
                      <a:gd name="T65" fmla="*/ 255 w 255"/>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grpFill/>
                  <a:ln w="12700" cap="flat" cmpd="sng">
                    <a:solidFill>
                      <a:srgbClr val="C00000"/>
                    </a:solidFill>
                    <a:prstDash val="solid"/>
                    <a:round/>
                    <a:headEnd/>
                    <a:tailEnd/>
                  </a:ln>
                </p:spPr>
                <p:txBody>
                  <a:bodyPr wrap="none" anchor="ctr"/>
                  <a:lstStyle/>
                  <a:p>
                    <a:endParaRPr lang="en-US"/>
                  </a:p>
                </p:txBody>
              </p:sp>
              <p:sp>
                <p:nvSpPr>
                  <p:cNvPr id="11291" name="Line 270">
                    <a:extLst>
                      <a:ext uri="{FF2B5EF4-FFF2-40B4-BE49-F238E27FC236}">
                        <a16:creationId xmlns:a16="http://schemas.microsoft.com/office/drawing/2014/main" id="{AAF1FCBB-DF84-86DA-E0D5-3596B123219A}"/>
                      </a:ext>
                    </a:extLst>
                  </p:cNvPr>
                  <p:cNvSpPr>
                    <a:spLocks noChangeShapeType="1"/>
                  </p:cNvSpPr>
                  <p:nvPr/>
                </p:nvSpPr>
                <p:spPr bwMode="auto">
                  <a:xfrm>
                    <a:off x="2943" y="1750"/>
                    <a:ext cx="0" cy="122"/>
                  </a:xfrm>
                  <a:prstGeom prst="line">
                    <a:avLst/>
                  </a:prstGeom>
                  <a:grpFill/>
                  <a:ln w="12700">
                    <a:solidFill>
                      <a:srgbClr val="C00000"/>
                    </a:solidFill>
                    <a:round/>
                    <a:headEnd/>
                    <a:tailEnd/>
                  </a:ln>
                </p:spPr>
                <p:txBody>
                  <a:bodyPr wrap="none" anchor="ctr"/>
                  <a:lstStyle/>
                  <a:p>
                    <a:endParaRPr lang="en-US"/>
                  </a:p>
                </p:txBody>
              </p:sp>
              <p:sp>
                <p:nvSpPr>
                  <p:cNvPr id="11292" name="Line 271">
                    <a:extLst>
                      <a:ext uri="{FF2B5EF4-FFF2-40B4-BE49-F238E27FC236}">
                        <a16:creationId xmlns:a16="http://schemas.microsoft.com/office/drawing/2014/main" id="{AAF2CC91-4954-6C70-C454-23CFC9C2F79C}"/>
                      </a:ext>
                    </a:extLst>
                  </p:cNvPr>
                  <p:cNvSpPr>
                    <a:spLocks noChangeShapeType="1"/>
                  </p:cNvSpPr>
                  <p:nvPr/>
                </p:nvSpPr>
                <p:spPr bwMode="auto">
                  <a:xfrm>
                    <a:off x="2688" y="1750"/>
                    <a:ext cx="0" cy="122"/>
                  </a:xfrm>
                  <a:prstGeom prst="line">
                    <a:avLst/>
                  </a:prstGeom>
                  <a:grpFill/>
                  <a:ln w="12700">
                    <a:solidFill>
                      <a:srgbClr val="C00000"/>
                    </a:solidFill>
                    <a:round/>
                    <a:headEnd/>
                    <a:tailEnd/>
                  </a:ln>
                </p:spPr>
                <p:txBody>
                  <a:bodyPr wrap="none" anchor="ctr"/>
                  <a:lstStyle/>
                  <a:p>
                    <a:endParaRPr lang="en-US"/>
                  </a:p>
                </p:txBody>
              </p:sp>
            </p:grpSp>
            <p:sp>
              <p:nvSpPr>
                <p:cNvPr id="11289" name="Line 272">
                  <a:extLst>
                    <a:ext uri="{FF2B5EF4-FFF2-40B4-BE49-F238E27FC236}">
                      <a16:creationId xmlns:a16="http://schemas.microsoft.com/office/drawing/2014/main" id="{FE1D7667-6374-0E11-B3C2-55E7CF791C9F}"/>
                    </a:ext>
                  </a:extLst>
                </p:cNvPr>
                <p:cNvSpPr>
                  <a:spLocks noChangeShapeType="1"/>
                </p:cNvSpPr>
                <p:nvPr/>
              </p:nvSpPr>
              <p:spPr bwMode="auto">
                <a:xfrm>
                  <a:off x="1056" y="3216"/>
                  <a:ext cx="144" cy="0"/>
                </a:xfrm>
                <a:prstGeom prst="line">
                  <a:avLst/>
                </a:prstGeom>
                <a:grpFill/>
                <a:ln w="12700">
                  <a:solidFill>
                    <a:srgbClr val="C00000"/>
                  </a:solidFill>
                  <a:round/>
                  <a:headEnd/>
                  <a:tailEnd/>
                </a:ln>
              </p:spPr>
              <p:txBody>
                <a:bodyPr wrap="none" anchor="ctr"/>
                <a:lstStyle/>
                <a:p>
                  <a:endParaRPr lang="en-US" b="1" dirty="0"/>
                </a:p>
              </p:txBody>
            </p:sp>
          </p:grpSp>
        </p:grpSp>
        <p:grpSp>
          <p:nvGrpSpPr>
            <p:cNvPr id="11280" name="Group 11279">
              <a:extLst>
                <a:ext uri="{FF2B5EF4-FFF2-40B4-BE49-F238E27FC236}">
                  <a16:creationId xmlns:a16="http://schemas.microsoft.com/office/drawing/2014/main" id="{9C721565-DFD2-0D03-D7C3-C2C9D7882057}"/>
                </a:ext>
              </a:extLst>
            </p:cNvPr>
            <p:cNvGrpSpPr>
              <a:grpSpLocks noChangeAspect="1"/>
            </p:cNvGrpSpPr>
            <p:nvPr/>
          </p:nvGrpSpPr>
          <p:grpSpPr>
            <a:xfrm>
              <a:off x="6279007" y="4894743"/>
              <a:ext cx="567965" cy="85539"/>
              <a:chOff x="7396546" y="4343127"/>
              <a:chExt cx="592494" cy="89234"/>
            </a:xfrm>
          </p:grpSpPr>
          <p:sp>
            <p:nvSpPr>
              <p:cNvPr id="11281" name="Freeform 657">
                <a:extLst>
                  <a:ext uri="{FF2B5EF4-FFF2-40B4-BE49-F238E27FC236}">
                    <a16:creationId xmlns:a16="http://schemas.microsoft.com/office/drawing/2014/main" id="{8872AAD6-AA03-C4CB-C246-1D717C04C4F2}"/>
                  </a:ext>
                </a:extLst>
              </p:cNvPr>
              <p:cNvSpPr>
                <a:spLocks/>
              </p:cNvSpPr>
              <p:nvPr/>
            </p:nvSpPr>
            <p:spPr bwMode="auto">
              <a:xfrm>
                <a:off x="739654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ln w="12700">
                    <a:solidFill>
                      <a:schemeClr val="tx1"/>
                    </a:solidFill>
                  </a:ln>
                </a:endParaRPr>
              </a:p>
            </p:txBody>
          </p:sp>
          <p:sp>
            <p:nvSpPr>
              <p:cNvPr id="11282" name="Freeform 658">
                <a:extLst>
                  <a:ext uri="{FF2B5EF4-FFF2-40B4-BE49-F238E27FC236}">
                    <a16:creationId xmlns:a16="http://schemas.microsoft.com/office/drawing/2014/main" id="{ADD45CF5-309C-560C-C4DB-1D6E37F031EF}"/>
                  </a:ext>
                </a:extLst>
              </p:cNvPr>
              <p:cNvSpPr>
                <a:spLocks/>
              </p:cNvSpPr>
              <p:nvPr/>
            </p:nvSpPr>
            <p:spPr bwMode="auto">
              <a:xfrm>
                <a:off x="7635791"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ln w="12700">
                    <a:solidFill>
                      <a:schemeClr val="tx1"/>
                    </a:solidFill>
                  </a:ln>
                </a:endParaRPr>
              </a:p>
            </p:txBody>
          </p:sp>
          <p:sp>
            <p:nvSpPr>
              <p:cNvPr id="11283" name="Freeform 659">
                <a:extLst>
                  <a:ext uri="{FF2B5EF4-FFF2-40B4-BE49-F238E27FC236}">
                    <a16:creationId xmlns:a16="http://schemas.microsoft.com/office/drawing/2014/main" id="{BCC74917-4AC9-3EF4-0C96-97B30419F8C8}"/>
                  </a:ext>
                </a:extLst>
              </p:cNvPr>
              <p:cNvSpPr>
                <a:spLocks/>
              </p:cNvSpPr>
              <p:nvPr/>
            </p:nvSpPr>
            <p:spPr bwMode="auto">
              <a:xfrm flipV="1">
                <a:off x="7753005"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ln w="12700">
                    <a:solidFill>
                      <a:schemeClr val="tx1"/>
                    </a:solidFill>
                  </a:ln>
                </a:endParaRPr>
              </a:p>
            </p:txBody>
          </p:sp>
          <p:sp>
            <p:nvSpPr>
              <p:cNvPr id="11284" name="Freeform 660">
                <a:extLst>
                  <a:ext uri="{FF2B5EF4-FFF2-40B4-BE49-F238E27FC236}">
                    <a16:creationId xmlns:a16="http://schemas.microsoft.com/office/drawing/2014/main" id="{9974A326-06C0-3F08-AFD9-566D4A2803A0}"/>
                  </a:ext>
                </a:extLst>
              </p:cNvPr>
              <p:cNvSpPr>
                <a:spLocks/>
              </p:cNvSpPr>
              <p:nvPr/>
            </p:nvSpPr>
            <p:spPr bwMode="auto">
              <a:xfrm flipV="1">
                <a:off x="7513760"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ln w="12700">
                    <a:solidFill>
                      <a:schemeClr val="tx1"/>
                    </a:solidFill>
                  </a:ln>
                </a:endParaRPr>
              </a:p>
            </p:txBody>
          </p:sp>
          <p:sp>
            <p:nvSpPr>
              <p:cNvPr id="11285" name="Freeform 661">
                <a:extLst>
                  <a:ext uri="{FF2B5EF4-FFF2-40B4-BE49-F238E27FC236}">
                    <a16:creationId xmlns:a16="http://schemas.microsoft.com/office/drawing/2014/main" id="{B1CF0AF0-02EE-C60D-E012-1631BF3FA8AB}"/>
                  </a:ext>
                </a:extLst>
              </p:cNvPr>
              <p:cNvSpPr>
                <a:spLocks/>
              </p:cNvSpPr>
              <p:nvPr/>
            </p:nvSpPr>
            <p:spPr bwMode="auto">
              <a:xfrm>
                <a:off x="787182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ln w="12700">
                    <a:solidFill>
                      <a:schemeClr val="tx1"/>
                    </a:solidFill>
                  </a:ln>
                </a:endParaRPr>
              </a:p>
            </p:txBody>
          </p:sp>
        </p:grpSp>
      </p:grpSp>
      <p:sp>
        <p:nvSpPr>
          <p:cNvPr id="11295" name="TextBox 11294">
            <a:extLst>
              <a:ext uri="{FF2B5EF4-FFF2-40B4-BE49-F238E27FC236}">
                <a16:creationId xmlns:a16="http://schemas.microsoft.com/office/drawing/2014/main" id="{C1CF1EA0-7F42-756F-F276-C477A681CFB1}"/>
              </a:ext>
            </a:extLst>
          </p:cNvPr>
          <p:cNvSpPr txBox="1"/>
          <p:nvPr/>
        </p:nvSpPr>
        <p:spPr>
          <a:xfrm>
            <a:off x="5422517" y="3224970"/>
            <a:ext cx="415498" cy="276999"/>
          </a:xfrm>
          <a:prstGeom prst="rect">
            <a:avLst/>
          </a:prstGeom>
          <a:noFill/>
          <a:ln>
            <a:noFill/>
          </a:ln>
        </p:spPr>
        <p:txBody>
          <a:bodyPr wrap="none" rtlCol="0">
            <a:spAutoFit/>
          </a:bodyPr>
          <a:lstStyle/>
          <a:p>
            <a:pPr lvl="0" algn="ctr">
              <a:defRPr/>
            </a:pPr>
            <a:r>
              <a:rPr lang="en-AU" sz="1200" kern="0" dirty="0" err="1">
                <a:solidFill>
                  <a:srgbClr val="FF0000"/>
                </a:solidFill>
                <a:latin typeface="Wingdings" panose="05000000000000000000" pitchFamily="2" charset="2"/>
              </a:rPr>
              <a:t>ll</a:t>
            </a:r>
            <a:endParaRPr kumimoji="0" lang="en-AU" sz="3200" b="0" i="0" u="none" strike="noStrike" kern="0" cap="none" spc="0" normalizeH="0" baseline="0" dirty="0">
              <a:ln>
                <a:noFill/>
              </a:ln>
              <a:solidFill>
                <a:srgbClr val="FF0000"/>
              </a:solidFill>
              <a:effectLst/>
              <a:uLnTx/>
              <a:uFillTx/>
            </a:endParaRPr>
          </a:p>
        </p:txBody>
      </p:sp>
      <p:cxnSp>
        <p:nvCxnSpPr>
          <p:cNvPr id="11296" name="Straight Connector 11295">
            <a:extLst>
              <a:ext uri="{FF2B5EF4-FFF2-40B4-BE49-F238E27FC236}">
                <a16:creationId xmlns:a16="http://schemas.microsoft.com/office/drawing/2014/main" id="{9801AE4F-1CA5-94E2-5CBE-F925C5AA3764}"/>
              </a:ext>
            </a:extLst>
          </p:cNvPr>
          <p:cNvCxnSpPr>
            <a:cxnSpLocks/>
            <a:endCxn id="11295" idx="0"/>
          </p:cNvCxnSpPr>
          <p:nvPr/>
        </p:nvCxnSpPr>
        <p:spPr>
          <a:xfrm flipH="1" flipV="1">
            <a:off x="5630266" y="3224970"/>
            <a:ext cx="10263" cy="11471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nvGrpSpPr>
          <p:cNvPr id="11297" name="Group 11296">
            <a:extLst>
              <a:ext uri="{FF2B5EF4-FFF2-40B4-BE49-F238E27FC236}">
                <a16:creationId xmlns:a16="http://schemas.microsoft.com/office/drawing/2014/main" id="{B602D7BC-0E36-8B25-9C4B-312A3CF6E011}"/>
              </a:ext>
            </a:extLst>
          </p:cNvPr>
          <p:cNvGrpSpPr/>
          <p:nvPr/>
        </p:nvGrpSpPr>
        <p:grpSpPr>
          <a:xfrm>
            <a:off x="8119471" y="3581565"/>
            <a:ext cx="711045" cy="641113"/>
            <a:chOff x="3217054" y="3602385"/>
            <a:chExt cx="1022851" cy="944462"/>
          </a:xfrm>
        </p:grpSpPr>
        <p:sp>
          <p:nvSpPr>
            <p:cNvPr id="11298" name="AutoShape 570">
              <a:extLst>
                <a:ext uri="{FF2B5EF4-FFF2-40B4-BE49-F238E27FC236}">
                  <a16:creationId xmlns:a16="http://schemas.microsoft.com/office/drawing/2014/main" id="{866E50F2-3B25-7D48-B6E5-32A4CEFBFC4E}"/>
                </a:ext>
              </a:extLst>
            </p:cNvPr>
            <p:cNvSpPr>
              <a:spLocks noChangeArrowheads="1"/>
            </p:cNvSpPr>
            <p:nvPr/>
          </p:nvSpPr>
          <p:spPr bwMode="auto">
            <a:xfrm>
              <a:off x="3217054" y="3602385"/>
              <a:ext cx="928323" cy="944462"/>
            </a:xfrm>
            <a:prstGeom prst="diamond">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AU" altLang="en-US" sz="2400" dirty="0">
                <a:latin typeface="Arial" charset="0"/>
              </a:endParaRPr>
            </a:p>
          </p:txBody>
        </p:sp>
        <p:sp>
          <p:nvSpPr>
            <p:cNvPr id="11299" name="Rectangle 352">
              <a:extLst>
                <a:ext uri="{FF2B5EF4-FFF2-40B4-BE49-F238E27FC236}">
                  <a16:creationId xmlns:a16="http://schemas.microsoft.com/office/drawing/2014/main" id="{3DEDA05A-6662-F593-1527-1E05EEF664EB}"/>
                </a:ext>
              </a:extLst>
            </p:cNvPr>
            <p:cNvSpPr>
              <a:spLocks noChangeAspect="1" noChangeArrowheads="1"/>
            </p:cNvSpPr>
            <p:nvPr/>
          </p:nvSpPr>
          <p:spPr bwMode="auto">
            <a:xfrm>
              <a:off x="3329054" y="3681255"/>
              <a:ext cx="910851" cy="544085"/>
            </a:xfrm>
            <a:prstGeom prst="rect">
              <a:avLst/>
            </a:prstGeom>
            <a:no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r>
                <a:rPr lang="en-AU" sz="1200" b="1" dirty="0">
                  <a:solidFill>
                    <a:srgbClr val="FF0000"/>
                  </a:solidFill>
                  <a:latin typeface="Arial" charset="0"/>
                </a:rPr>
                <a:t>CSS</a:t>
              </a:r>
            </a:p>
          </p:txBody>
        </p:sp>
      </p:grpSp>
      <p:grpSp>
        <p:nvGrpSpPr>
          <p:cNvPr id="11300" name="Group 11299">
            <a:extLst>
              <a:ext uri="{FF2B5EF4-FFF2-40B4-BE49-F238E27FC236}">
                <a16:creationId xmlns:a16="http://schemas.microsoft.com/office/drawing/2014/main" id="{F3FF87A1-1271-6EA5-34FC-0D01871116A1}"/>
              </a:ext>
            </a:extLst>
          </p:cNvPr>
          <p:cNvGrpSpPr/>
          <p:nvPr/>
        </p:nvGrpSpPr>
        <p:grpSpPr>
          <a:xfrm>
            <a:off x="8159126" y="3876238"/>
            <a:ext cx="590854" cy="85324"/>
            <a:chOff x="7396546" y="4343127"/>
            <a:chExt cx="592494" cy="89234"/>
          </a:xfrm>
        </p:grpSpPr>
        <p:sp>
          <p:nvSpPr>
            <p:cNvPr id="11301" name="Freeform 657">
              <a:extLst>
                <a:ext uri="{FF2B5EF4-FFF2-40B4-BE49-F238E27FC236}">
                  <a16:creationId xmlns:a16="http://schemas.microsoft.com/office/drawing/2014/main" id="{B44F4608-3B6A-9FB4-B84B-7532DB65E2AB}"/>
                </a:ext>
              </a:extLst>
            </p:cNvPr>
            <p:cNvSpPr>
              <a:spLocks/>
            </p:cNvSpPr>
            <p:nvPr/>
          </p:nvSpPr>
          <p:spPr bwMode="auto">
            <a:xfrm>
              <a:off x="739654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p>
          </p:txBody>
        </p:sp>
        <p:sp>
          <p:nvSpPr>
            <p:cNvPr id="11302" name="Freeform 658">
              <a:extLst>
                <a:ext uri="{FF2B5EF4-FFF2-40B4-BE49-F238E27FC236}">
                  <a16:creationId xmlns:a16="http://schemas.microsoft.com/office/drawing/2014/main" id="{058E0E3F-BCE2-3F6C-4606-8E1724286359}"/>
                </a:ext>
              </a:extLst>
            </p:cNvPr>
            <p:cNvSpPr>
              <a:spLocks/>
            </p:cNvSpPr>
            <p:nvPr/>
          </p:nvSpPr>
          <p:spPr bwMode="auto">
            <a:xfrm>
              <a:off x="7635791"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p>
          </p:txBody>
        </p:sp>
        <p:sp>
          <p:nvSpPr>
            <p:cNvPr id="11303" name="Freeform 659">
              <a:extLst>
                <a:ext uri="{FF2B5EF4-FFF2-40B4-BE49-F238E27FC236}">
                  <a16:creationId xmlns:a16="http://schemas.microsoft.com/office/drawing/2014/main" id="{29293850-EE11-E057-85E9-E07B6A029F55}"/>
                </a:ext>
              </a:extLst>
            </p:cNvPr>
            <p:cNvSpPr>
              <a:spLocks/>
            </p:cNvSpPr>
            <p:nvPr/>
          </p:nvSpPr>
          <p:spPr bwMode="auto">
            <a:xfrm flipV="1">
              <a:off x="7753005"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p>
          </p:txBody>
        </p:sp>
        <p:sp>
          <p:nvSpPr>
            <p:cNvPr id="11304" name="Freeform 660">
              <a:extLst>
                <a:ext uri="{FF2B5EF4-FFF2-40B4-BE49-F238E27FC236}">
                  <a16:creationId xmlns:a16="http://schemas.microsoft.com/office/drawing/2014/main" id="{3EE7DA74-8651-41E4-2B85-1529C14B4400}"/>
                </a:ext>
              </a:extLst>
            </p:cNvPr>
            <p:cNvSpPr>
              <a:spLocks/>
            </p:cNvSpPr>
            <p:nvPr/>
          </p:nvSpPr>
          <p:spPr bwMode="auto">
            <a:xfrm flipV="1">
              <a:off x="7513760"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p>
          </p:txBody>
        </p:sp>
        <p:sp>
          <p:nvSpPr>
            <p:cNvPr id="11305" name="Freeform 661">
              <a:extLst>
                <a:ext uri="{FF2B5EF4-FFF2-40B4-BE49-F238E27FC236}">
                  <a16:creationId xmlns:a16="http://schemas.microsoft.com/office/drawing/2014/main" id="{A8F0C9D8-A54F-43AB-7604-BBE05B31E4C0}"/>
                </a:ext>
              </a:extLst>
            </p:cNvPr>
            <p:cNvSpPr>
              <a:spLocks/>
            </p:cNvSpPr>
            <p:nvPr/>
          </p:nvSpPr>
          <p:spPr bwMode="auto">
            <a:xfrm>
              <a:off x="787182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9050" cap="rnd" cmpd="sng">
              <a:solidFill>
                <a:srgbClr val="C00000"/>
              </a:solidFill>
              <a:prstDash val="solid"/>
              <a:round/>
              <a:headEnd type="none" w="sm" len="sm"/>
              <a:tailEnd type="none" w="sm" len="sm"/>
            </a:ln>
          </p:spPr>
          <p:txBody>
            <a:bodyPr/>
            <a:lstStyle/>
            <a:p>
              <a:endParaRPr lang="en-US" dirty="0"/>
            </a:p>
          </p:txBody>
        </p:sp>
      </p:grpSp>
      <p:grpSp>
        <p:nvGrpSpPr>
          <p:cNvPr id="83" name="Group 82"/>
          <p:cNvGrpSpPr>
            <a:grpSpLocks noChangeAspect="1"/>
          </p:cNvGrpSpPr>
          <p:nvPr/>
        </p:nvGrpSpPr>
        <p:grpSpPr>
          <a:xfrm>
            <a:off x="8341321" y="4010566"/>
            <a:ext cx="216000" cy="67765"/>
            <a:chOff x="10731271" y="5519172"/>
            <a:chExt cx="323849" cy="101600"/>
          </a:xfrm>
        </p:grpSpPr>
        <p:sp>
          <p:nvSpPr>
            <p:cNvPr id="84" name="Freeform 321"/>
            <p:cNvSpPr>
              <a:spLocks/>
            </p:cNvSpPr>
            <p:nvPr/>
          </p:nvSpPr>
          <p:spPr bwMode="auto">
            <a:xfrm rot="16200000">
              <a:off x="10970865" y="5536516"/>
              <a:ext cx="101600" cy="66911"/>
            </a:xfrm>
            <a:custGeom>
              <a:avLst/>
              <a:gdLst>
                <a:gd name="T0" fmla="*/ 0 w 3117"/>
                <a:gd name="T1" fmla="*/ 1 h 3267"/>
                <a:gd name="T2" fmla="*/ 0 w 3117"/>
                <a:gd name="T3" fmla="*/ 0 h 3267"/>
                <a:gd name="T4" fmla="*/ 0 w 3117"/>
                <a:gd name="T5" fmla="*/ 0 h 3267"/>
                <a:gd name="T6" fmla="*/ 0 w 3117"/>
                <a:gd name="T7" fmla="*/ 0 h 3267"/>
                <a:gd name="T8" fmla="*/ 0 w 3117"/>
                <a:gd name="T9" fmla="*/ 0 h 3267"/>
                <a:gd name="T10" fmla="*/ 0 w 3117"/>
                <a:gd name="T11" fmla="*/ 0 h 3267"/>
                <a:gd name="T12" fmla="*/ 0 w 3117"/>
                <a:gd name="T13" fmla="*/ 0 h 3267"/>
                <a:gd name="T14" fmla="*/ 0 w 3117"/>
                <a:gd name="T15" fmla="*/ 0 h 3267"/>
                <a:gd name="T16" fmla="*/ 0 w 3117"/>
                <a:gd name="T17" fmla="*/ 0 h 3267"/>
                <a:gd name="T18" fmla="*/ 0 w 3117"/>
                <a:gd name="T19" fmla="*/ 0 h 3267"/>
                <a:gd name="T20" fmla="*/ 0 w 3117"/>
                <a:gd name="T21" fmla="*/ 0 h 3267"/>
                <a:gd name="T22" fmla="*/ 0 w 3117"/>
                <a:gd name="T23" fmla="*/ 0 h 3267"/>
                <a:gd name="T24" fmla="*/ 0 w 3117"/>
                <a:gd name="T25" fmla="*/ 0 h 3267"/>
                <a:gd name="T26" fmla="*/ 0 w 3117"/>
                <a:gd name="T27" fmla="*/ 0 h 3267"/>
                <a:gd name="T28" fmla="*/ 1 w 3117"/>
                <a:gd name="T29" fmla="*/ 0 h 3267"/>
                <a:gd name="T30" fmla="*/ 1 w 3117"/>
                <a:gd name="T31" fmla="*/ 0 h 3267"/>
                <a:gd name="T32" fmla="*/ 1 w 3117"/>
                <a:gd name="T33" fmla="*/ 0 h 3267"/>
                <a:gd name="T34" fmla="*/ 1 w 3117"/>
                <a:gd name="T35" fmla="*/ 0 h 3267"/>
                <a:gd name="T36" fmla="*/ 1 w 3117"/>
                <a:gd name="T37" fmla="*/ 0 h 3267"/>
                <a:gd name="T38" fmla="*/ 1 w 3117"/>
                <a:gd name="T39" fmla="*/ 0 h 3267"/>
                <a:gd name="T40" fmla="*/ 1 w 3117"/>
                <a:gd name="T41" fmla="*/ 0 h 3267"/>
                <a:gd name="T42" fmla="*/ 1 w 3117"/>
                <a:gd name="T43" fmla="*/ 0 h 3267"/>
                <a:gd name="T44" fmla="*/ 1 w 3117"/>
                <a:gd name="T45" fmla="*/ 0 h 3267"/>
                <a:gd name="T46" fmla="*/ 2 w 3117"/>
                <a:gd name="T47" fmla="*/ 0 h 3267"/>
                <a:gd name="T48" fmla="*/ 2 w 3117"/>
                <a:gd name="T49" fmla="*/ 0 h 3267"/>
                <a:gd name="T50" fmla="*/ 2 w 3117"/>
                <a:gd name="T51" fmla="*/ 0 h 3267"/>
                <a:gd name="T52" fmla="*/ 2 w 3117"/>
                <a:gd name="T53" fmla="*/ 0 h 3267"/>
                <a:gd name="T54" fmla="*/ 2 w 3117"/>
                <a:gd name="T55" fmla="*/ 0 h 3267"/>
                <a:gd name="T56" fmla="*/ 2 w 3117"/>
                <a:gd name="T57" fmla="*/ 0 h 3267"/>
                <a:gd name="T58" fmla="*/ 2 w 3117"/>
                <a:gd name="T59" fmla="*/ 0 h 3267"/>
                <a:gd name="T60" fmla="*/ 2 w 3117"/>
                <a:gd name="T61" fmla="*/ 0 h 3267"/>
                <a:gd name="T62" fmla="*/ 2 w 3117"/>
                <a:gd name="T63" fmla="*/ 0 h 3267"/>
                <a:gd name="T64" fmla="*/ 2 w 3117"/>
                <a:gd name="T65" fmla="*/ 0 h 3267"/>
                <a:gd name="T66" fmla="*/ 2 w 3117"/>
                <a:gd name="T67" fmla="*/ 0 h 3267"/>
                <a:gd name="T68" fmla="*/ 2 w 3117"/>
                <a:gd name="T69" fmla="*/ 0 h 3267"/>
                <a:gd name="T70" fmla="*/ 2 w 3117"/>
                <a:gd name="T71" fmla="*/ 0 h 3267"/>
                <a:gd name="T72" fmla="*/ 2 w 3117"/>
                <a:gd name="T73" fmla="*/ 1 h 32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17"/>
                <a:gd name="T112" fmla="*/ 0 h 3267"/>
                <a:gd name="T113" fmla="*/ 3117 w 3117"/>
                <a:gd name="T114" fmla="*/ 3267 h 32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17" h="3267">
                  <a:moveTo>
                    <a:pt x="3" y="3265"/>
                  </a:moveTo>
                  <a:lnTo>
                    <a:pt x="0" y="2139"/>
                  </a:lnTo>
                  <a:lnTo>
                    <a:pt x="4" y="2029"/>
                  </a:lnTo>
                  <a:lnTo>
                    <a:pt x="9" y="1917"/>
                  </a:lnTo>
                  <a:lnTo>
                    <a:pt x="22" y="1801"/>
                  </a:lnTo>
                  <a:lnTo>
                    <a:pt x="39" y="1692"/>
                  </a:lnTo>
                  <a:lnTo>
                    <a:pt x="48" y="1638"/>
                  </a:lnTo>
                  <a:lnTo>
                    <a:pt x="58" y="1578"/>
                  </a:lnTo>
                  <a:lnTo>
                    <a:pt x="70" y="1516"/>
                  </a:lnTo>
                  <a:lnTo>
                    <a:pt x="84" y="1462"/>
                  </a:lnTo>
                  <a:lnTo>
                    <a:pt x="97" y="1402"/>
                  </a:lnTo>
                  <a:lnTo>
                    <a:pt x="112" y="1351"/>
                  </a:lnTo>
                  <a:lnTo>
                    <a:pt x="148" y="1237"/>
                  </a:lnTo>
                  <a:lnTo>
                    <a:pt x="189" y="1125"/>
                  </a:lnTo>
                  <a:lnTo>
                    <a:pt x="214" y="1063"/>
                  </a:lnTo>
                  <a:lnTo>
                    <a:pt x="237" y="1014"/>
                  </a:lnTo>
                  <a:lnTo>
                    <a:pt x="264" y="954"/>
                  </a:lnTo>
                  <a:lnTo>
                    <a:pt x="291" y="898"/>
                  </a:lnTo>
                  <a:lnTo>
                    <a:pt x="354" y="786"/>
                  </a:lnTo>
                  <a:lnTo>
                    <a:pt x="385" y="735"/>
                  </a:lnTo>
                  <a:lnTo>
                    <a:pt x="424" y="675"/>
                  </a:lnTo>
                  <a:lnTo>
                    <a:pt x="462" y="621"/>
                  </a:lnTo>
                  <a:lnTo>
                    <a:pt x="508" y="561"/>
                  </a:lnTo>
                  <a:lnTo>
                    <a:pt x="555" y="504"/>
                  </a:lnTo>
                  <a:lnTo>
                    <a:pt x="607" y="447"/>
                  </a:lnTo>
                  <a:lnTo>
                    <a:pt x="660" y="390"/>
                  </a:lnTo>
                  <a:lnTo>
                    <a:pt x="723" y="334"/>
                  </a:lnTo>
                  <a:lnTo>
                    <a:pt x="790" y="276"/>
                  </a:lnTo>
                  <a:lnTo>
                    <a:pt x="864" y="222"/>
                  </a:lnTo>
                  <a:lnTo>
                    <a:pt x="972" y="157"/>
                  </a:lnTo>
                  <a:lnTo>
                    <a:pt x="1057" y="109"/>
                  </a:lnTo>
                  <a:lnTo>
                    <a:pt x="1171" y="64"/>
                  </a:lnTo>
                  <a:lnTo>
                    <a:pt x="1284" y="30"/>
                  </a:lnTo>
                  <a:lnTo>
                    <a:pt x="1393" y="7"/>
                  </a:lnTo>
                  <a:lnTo>
                    <a:pt x="1508" y="0"/>
                  </a:lnTo>
                  <a:lnTo>
                    <a:pt x="1615" y="0"/>
                  </a:lnTo>
                  <a:lnTo>
                    <a:pt x="1731" y="12"/>
                  </a:lnTo>
                  <a:lnTo>
                    <a:pt x="1842" y="33"/>
                  </a:lnTo>
                  <a:lnTo>
                    <a:pt x="1954" y="66"/>
                  </a:lnTo>
                  <a:lnTo>
                    <a:pt x="2067" y="117"/>
                  </a:lnTo>
                  <a:lnTo>
                    <a:pt x="2166" y="166"/>
                  </a:lnTo>
                  <a:lnTo>
                    <a:pt x="2250" y="220"/>
                  </a:lnTo>
                  <a:lnTo>
                    <a:pt x="2314" y="267"/>
                  </a:lnTo>
                  <a:lnTo>
                    <a:pt x="2389" y="333"/>
                  </a:lnTo>
                  <a:lnTo>
                    <a:pt x="2448" y="385"/>
                  </a:lnTo>
                  <a:lnTo>
                    <a:pt x="2511" y="447"/>
                  </a:lnTo>
                  <a:lnTo>
                    <a:pt x="2560" y="501"/>
                  </a:lnTo>
                  <a:lnTo>
                    <a:pt x="2608" y="561"/>
                  </a:lnTo>
                  <a:lnTo>
                    <a:pt x="2647" y="613"/>
                  </a:lnTo>
                  <a:lnTo>
                    <a:pt x="2692" y="673"/>
                  </a:lnTo>
                  <a:lnTo>
                    <a:pt x="2730" y="730"/>
                  </a:lnTo>
                  <a:lnTo>
                    <a:pt x="2763" y="786"/>
                  </a:lnTo>
                  <a:lnTo>
                    <a:pt x="2794" y="841"/>
                  </a:lnTo>
                  <a:lnTo>
                    <a:pt x="2826" y="900"/>
                  </a:lnTo>
                  <a:lnTo>
                    <a:pt x="2854" y="957"/>
                  </a:lnTo>
                  <a:lnTo>
                    <a:pt x="2880" y="1012"/>
                  </a:lnTo>
                  <a:lnTo>
                    <a:pt x="2907" y="1076"/>
                  </a:lnTo>
                  <a:lnTo>
                    <a:pt x="2928" y="1125"/>
                  </a:lnTo>
                  <a:lnTo>
                    <a:pt x="2949" y="1186"/>
                  </a:lnTo>
                  <a:lnTo>
                    <a:pt x="2970" y="1239"/>
                  </a:lnTo>
                  <a:lnTo>
                    <a:pt x="2986" y="1296"/>
                  </a:lnTo>
                  <a:lnTo>
                    <a:pt x="3003" y="1353"/>
                  </a:lnTo>
                  <a:lnTo>
                    <a:pt x="3021" y="1408"/>
                  </a:lnTo>
                  <a:lnTo>
                    <a:pt x="3034" y="1462"/>
                  </a:lnTo>
                  <a:lnTo>
                    <a:pt x="3048" y="1518"/>
                  </a:lnTo>
                  <a:lnTo>
                    <a:pt x="3058" y="1578"/>
                  </a:lnTo>
                  <a:lnTo>
                    <a:pt x="3067" y="1632"/>
                  </a:lnTo>
                  <a:lnTo>
                    <a:pt x="3078" y="1690"/>
                  </a:lnTo>
                  <a:lnTo>
                    <a:pt x="3087" y="1743"/>
                  </a:lnTo>
                  <a:lnTo>
                    <a:pt x="3094" y="1803"/>
                  </a:lnTo>
                  <a:lnTo>
                    <a:pt x="3106" y="1918"/>
                  </a:lnTo>
                  <a:lnTo>
                    <a:pt x="3109" y="2029"/>
                  </a:lnTo>
                  <a:lnTo>
                    <a:pt x="3115" y="2137"/>
                  </a:lnTo>
                  <a:lnTo>
                    <a:pt x="3117" y="3267"/>
                  </a:lnTo>
                </a:path>
              </a:pathLst>
            </a:custGeom>
            <a:noFill/>
            <a:ln w="31750" cap="flat"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solidFill>
                  <a:srgbClr val="FF0000"/>
                </a:solidFill>
              </a:endParaRPr>
            </a:p>
          </p:txBody>
        </p:sp>
        <p:sp>
          <p:nvSpPr>
            <p:cNvPr id="85" name="Line 322"/>
            <p:cNvSpPr>
              <a:spLocks noChangeShapeType="1"/>
            </p:cNvSpPr>
            <p:nvPr/>
          </p:nvSpPr>
          <p:spPr bwMode="auto">
            <a:xfrm>
              <a:off x="10798182" y="5569972"/>
              <a:ext cx="191366" cy="0"/>
            </a:xfrm>
            <a:prstGeom prst="line">
              <a:avLst/>
            </a:prstGeom>
            <a:noFill/>
            <a:ln w="31750">
              <a:solidFill>
                <a:srgbClr val="FF0000"/>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solidFill>
                  <a:srgbClr val="FF0000"/>
                </a:solidFill>
              </a:endParaRPr>
            </a:p>
          </p:txBody>
        </p:sp>
        <p:sp>
          <p:nvSpPr>
            <p:cNvPr id="86" name="Freeform 323"/>
            <p:cNvSpPr>
              <a:spLocks/>
            </p:cNvSpPr>
            <p:nvPr/>
          </p:nvSpPr>
          <p:spPr bwMode="auto">
            <a:xfrm rot="5400000" flipH="1">
              <a:off x="10713927" y="5536516"/>
              <a:ext cx="101600" cy="66911"/>
            </a:xfrm>
            <a:custGeom>
              <a:avLst/>
              <a:gdLst>
                <a:gd name="T0" fmla="*/ 0 w 3117"/>
                <a:gd name="T1" fmla="*/ 1 h 3267"/>
                <a:gd name="T2" fmla="*/ 0 w 3117"/>
                <a:gd name="T3" fmla="*/ 0 h 3267"/>
                <a:gd name="T4" fmla="*/ 0 w 3117"/>
                <a:gd name="T5" fmla="*/ 0 h 3267"/>
                <a:gd name="T6" fmla="*/ 0 w 3117"/>
                <a:gd name="T7" fmla="*/ 0 h 3267"/>
                <a:gd name="T8" fmla="*/ 0 w 3117"/>
                <a:gd name="T9" fmla="*/ 0 h 3267"/>
                <a:gd name="T10" fmla="*/ 0 w 3117"/>
                <a:gd name="T11" fmla="*/ 0 h 3267"/>
                <a:gd name="T12" fmla="*/ 0 w 3117"/>
                <a:gd name="T13" fmla="*/ 0 h 3267"/>
                <a:gd name="T14" fmla="*/ 0 w 3117"/>
                <a:gd name="T15" fmla="*/ 0 h 3267"/>
                <a:gd name="T16" fmla="*/ 0 w 3117"/>
                <a:gd name="T17" fmla="*/ 0 h 3267"/>
                <a:gd name="T18" fmla="*/ 0 w 3117"/>
                <a:gd name="T19" fmla="*/ 0 h 3267"/>
                <a:gd name="T20" fmla="*/ 0 w 3117"/>
                <a:gd name="T21" fmla="*/ 0 h 3267"/>
                <a:gd name="T22" fmla="*/ 0 w 3117"/>
                <a:gd name="T23" fmla="*/ 0 h 3267"/>
                <a:gd name="T24" fmla="*/ 0 w 3117"/>
                <a:gd name="T25" fmla="*/ 0 h 3267"/>
                <a:gd name="T26" fmla="*/ 0 w 3117"/>
                <a:gd name="T27" fmla="*/ 0 h 3267"/>
                <a:gd name="T28" fmla="*/ 1 w 3117"/>
                <a:gd name="T29" fmla="*/ 0 h 3267"/>
                <a:gd name="T30" fmla="*/ 1 w 3117"/>
                <a:gd name="T31" fmla="*/ 0 h 3267"/>
                <a:gd name="T32" fmla="*/ 1 w 3117"/>
                <a:gd name="T33" fmla="*/ 0 h 3267"/>
                <a:gd name="T34" fmla="*/ 1 w 3117"/>
                <a:gd name="T35" fmla="*/ 0 h 3267"/>
                <a:gd name="T36" fmla="*/ 1 w 3117"/>
                <a:gd name="T37" fmla="*/ 0 h 3267"/>
                <a:gd name="T38" fmla="*/ 1 w 3117"/>
                <a:gd name="T39" fmla="*/ 0 h 3267"/>
                <a:gd name="T40" fmla="*/ 1 w 3117"/>
                <a:gd name="T41" fmla="*/ 0 h 3267"/>
                <a:gd name="T42" fmla="*/ 1 w 3117"/>
                <a:gd name="T43" fmla="*/ 0 h 3267"/>
                <a:gd name="T44" fmla="*/ 1 w 3117"/>
                <a:gd name="T45" fmla="*/ 0 h 3267"/>
                <a:gd name="T46" fmla="*/ 2 w 3117"/>
                <a:gd name="T47" fmla="*/ 0 h 3267"/>
                <a:gd name="T48" fmla="*/ 2 w 3117"/>
                <a:gd name="T49" fmla="*/ 0 h 3267"/>
                <a:gd name="T50" fmla="*/ 2 w 3117"/>
                <a:gd name="T51" fmla="*/ 0 h 3267"/>
                <a:gd name="T52" fmla="*/ 2 w 3117"/>
                <a:gd name="T53" fmla="*/ 0 h 3267"/>
                <a:gd name="T54" fmla="*/ 2 w 3117"/>
                <a:gd name="T55" fmla="*/ 0 h 3267"/>
                <a:gd name="T56" fmla="*/ 2 w 3117"/>
                <a:gd name="T57" fmla="*/ 0 h 3267"/>
                <a:gd name="T58" fmla="*/ 2 w 3117"/>
                <a:gd name="T59" fmla="*/ 0 h 3267"/>
                <a:gd name="T60" fmla="*/ 2 w 3117"/>
                <a:gd name="T61" fmla="*/ 0 h 3267"/>
                <a:gd name="T62" fmla="*/ 2 w 3117"/>
                <a:gd name="T63" fmla="*/ 0 h 3267"/>
                <a:gd name="T64" fmla="*/ 2 w 3117"/>
                <a:gd name="T65" fmla="*/ 0 h 3267"/>
                <a:gd name="T66" fmla="*/ 2 w 3117"/>
                <a:gd name="T67" fmla="*/ 0 h 3267"/>
                <a:gd name="T68" fmla="*/ 2 w 3117"/>
                <a:gd name="T69" fmla="*/ 0 h 3267"/>
                <a:gd name="T70" fmla="*/ 2 w 3117"/>
                <a:gd name="T71" fmla="*/ 0 h 3267"/>
                <a:gd name="T72" fmla="*/ 2 w 3117"/>
                <a:gd name="T73" fmla="*/ 1 h 32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17"/>
                <a:gd name="T112" fmla="*/ 0 h 3267"/>
                <a:gd name="T113" fmla="*/ 3117 w 3117"/>
                <a:gd name="T114" fmla="*/ 3267 h 32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17" h="3267">
                  <a:moveTo>
                    <a:pt x="3" y="3265"/>
                  </a:moveTo>
                  <a:lnTo>
                    <a:pt x="0" y="2139"/>
                  </a:lnTo>
                  <a:lnTo>
                    <a:pt x="4" y="2029"/>
                  </a:lnTo>
                  <a:lnTo>
                    <a:pt x="9" y="1917"/>
                  </a:lnTo>
                  <a:lnTo>
                    <a:pt x="22" y="1801"/>
                  </a:lnTo>
                  <a:lnTo>
                    <a:pt x="39" y="1692"/>
                  </a:lnTo>
                  <a:lnTo>
                    <a:pt x="48" y="1638"/>
                  </a:lnTo>
                  <a:lnTo>
                    <a:pt x="58" y="1578"/>
                  </a:lnTo>
                  <a:lnTo>
                    <a:pt x="70" y="1516"/>
                  </a:lnTo>
                  <a:lnTo>
                    <a:pt x="84" y="1462"/>
                  </a:lnTo>
                  <a:lnTo>
                    <a:pt x="97" y="1402"/>
                  </a:lnTo>
                  <a:lnTo>
                    <a:pt x="112" y="1351"/>
                  </a:lnTo>
                  <a:lnTo>
                    <a:pt x="148" y="1237"/>
                  </a:lnTo>
                  <a:lnTo>
                    <a:pt x="189" y="1125"/>
                  </a:lnTo>
                  <a:lnTo>
                    <a:pt x="214" y="1063"/>
                  </a:lnTo>
                  <a:lnTo>
                    <a:pt x="237" y="1014"/>
                  </a:lnTo>
                  <a:lnTo>
                    <a:pt x="264" y="954"/>
                  </a:lnTo>
                  <a:lnTo>
                    <a:pt x="291" y="898"/>
                  </a:lnTo>
                  <a:lnTo>
                    <a:pt x="354" y="786"/>
                  </a:lnTo>
                  <a:lnTo>
                    <a:pt x="385" y="735"/>
                  </a:lnTo>
                  <a:lnTo>
                    <a:pt x="424" y="675"/>
                  </a:lnTo>
                  <a:lnTo>
                    <a:pt x="462" y="621"/>
                  </a:lnTo>
                  <a:lnTo>
                    <a:pt x="508" y="561"/>
                  </a:lnTo>
                  <a:lnTo>
                    <a:pt x="555" y="504"/>
                  </a:lnTo>
                  <a:lnTo>
                    <a:pt x="607" y="447"/>
                  </a:lnTo>
                  <a:lnTo>
                    <a:pt x="660" y="390"/>
                  </a:lnTo>
                  <a:lnTo>
                    <a:pt x="723" y="334"/>
                  </a:lnTo>
                  <a:lnTo>
                    <a:pt x="790" y="276"/>
                  </a:lnTo>
                  <a:lnTo>
                    <a:pt x="864" y="222"/>
                  </a:lnTo>
                  <a:lnTo>
                    <a:pt x="972" y="157"/>
                  </a:lnTo>
                  <a:lnTo>
                    <a:pt x="1057" y="109"/>
                  </a:lnTo>
                  <a:lnTo>
                    <a:pt x="1171" y="64"/>
                  </a:lnTo>
                  <a:lnTo>
                    <a:pt x="1284" y="30"/>
                  </a:lnTo>
                  <a:lnTo>
                    <a:pt x="1393" y="7"/>
                  </a:lnTo>
                  <a:lnTo>
                    <a:pt x="1508" y="0"/>
                  </a:lnTo>
                  <a:lnTo>
                    <a:pt x="1615" y="0"/>
                  </a:lnTo>
                  <a:lnTo>
                    <a:pt x="1731" y="12"/>
                  </a:lnTo>
                  <a:lnTo>
                    <a:pt x="1842" y="33"/>
                  </a:lnTo>
                  <a:lnTo>
                    <a:pt x="1954" y="66"/>
                  </a:lnTo>
                  <a:lnTo>
                    <a:pt x="2067" y="117"/>
                  </a:lnTo>
                  <a:lnTo>
                    <a:pt x="2166" y="166"/>
                  </a:lnTo>
                  <a:lnTo>
                    <a:pt x="2250" y="220"/>
                  </a:lnTo>
                  <a:lnTo>
                    <a:pt x="2314" y="267"/>
                  </a:lnTo>
                  <a:lnTo>
                    <a:pt x="2389" y="333"/>
                  </a:lnTo>
                  <a:lnTo>
                    <a:pt x="2448" y="385"/>
                  </a:lnTo>
                  <a:lnTo>
                    <a:pt x="2511" y="447"/>
                  </a:lnTo>
                  <a:lnTo>
                    <a:pt x="2560" y="501"/>
                  </a:lnTo>
                  <a:lnTo>
                    <a:pt x="2608" y="561"/>
                  </a:lnTo>
                  <a:lnTo>
                    <a:pt x="2647" y="613"/>
                  </a:lnTo>
                  <a:lnTo>
                    <a:pt x="2692" y="673"/>
                  </a:lnTo>
                  <a:lnTo>
                    <a:pt x="2730" y="730"/>
                  </a:lnTo>
                  <a:lnTo>
                    <a:pt x="2763" y="786"/>
                  </a:lnTo>
                  <a:lnTo>
                    <a:pt x="2794" y="841"/>
                  </a:lnTo>
                  <a:lnTo>
                    <a:pt x="2826" y="900"/>
                  </a:lnTo>
                  <a:lnTo>
                    <a:pt x="2854" y="957"/>
                  </a:lnTo>
                  <a:lnTo>
                    <a:pt x="2880" y="1012"/>
                  </a:lnTo>
                  <a:lnTo>
                    <a:pt x="2907" y="1076"/>
                  </a:lnTo>
                  <a:lnTo>
                    <a:pt x="2928" y="1125"/>
                  </a:lnTo>
                  <a:lnTo>
                    <a:pt x="2949" y="1186"/>
                  </a:lnTo>
                  <a:lnTo>
                    <a:pt x="2970" y="1239"/>
                  </a:lnTo>
                  <a:lnTo>
                    <a:pt x="2986" y="1296"/>
                  </a:lnTo>
                  <a:lnTo>
                    <a:pt x="3003" y="1353"/>
                  </a:lnTo>
                  <a:lnTo>
                    <a:pt x="3021" y="1408"/>
                  </a:lnTo>
                  <a:lnTo>
                    <a:pt x="3034" y="1462"/>
                  </a:lnTo>
                  <a:lnTo>
                    <a:pt x="3048" y="1518"/>
                  </a:lnTo>
                  <a:lnTo>
                    <a:pt x="3058" y="1578"/>
                  </a:lnTo>
                  <a:lnTo>
                    <a:pt x="3067" y="1632"/>
                  </a:lnTo>
                  <a:lnTo>
                    <a:pt x="3078" y="1690"/>
                  </a:lnTo>
                  <a:lnTo>
                    <a:pt x="3087" y="1743"/>
                  </a:lnTo>
                  <a:lnTo>
                    <a:pt x="3094" y="1803"/>
                  </a:lnTo>
                  <a:lnTo>
                    <a:pt x="3106" y="1918"/>
                  </a:lnTo>
                  <a:lnTo>
                    <a:pt x="3109" y="2029"/>
                  </a:lnTo>
                  <a:lnTo>
                    <a:pt x="3115" y="2137"/>
                  </a:lnTo>
                  <a:lnTo>
                    <a:pt x="3117" y="3267"/>
                  </a:lnTo>
                </a:path>
              </a:pathLst>
            </a:custGeom>
            <a:noFill/>
            <a:ln w="31750" cap="flat" cmpd="sng">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AU">
                <a:solidFill>
                  <a:srgbClr val="FF0000"/>
                </a:solidFill>
              </a:endParaRPr>
            </a:p>
          </p:txBody>
        </p:sp>
      </p:grpSp>
      <p:cxnSp>
        <p:nvCxnSpPr>
          <p:cNvPr id="11306" name="Straight Connector 11305">
            <a:extLst>
              <a:ext uri="{FF2B5EF4-FFF2-40B4-BE49-F238E27FC236}">
                <a16:creationId xmlns:a16="http://schemas.microsoft.com/office/drawing/2014/main" id="{B0E1D320-EA13-30DB-D7BB-00FF582A846A}"/>
              </a:ext>
            </a:extLst>
          </p:cNvPr>
          <p:cNvCxnSpPr>
            <a:cxnSpLocks/>
            <a:stCxn id="11295" idx="0"/>
          </p:cNvCxnSpPr>
          <p:nvPr/>
        </p:nvCxnSpPr>
        <p:spPr>
          <a:xfrm flipV="1">
            <a:off x="5630266" y="3200656"/>
            <a:ext cx="2769718" cy="2431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1308" name="TextBox 11307">
            <a:extLst>
              <a:ext uri="{FF2B5EF4-FFF2-40B4-BE49-F238E27FC236}">
                <a16:creationId xmlns:a16="http://schemas.microsoft.com/office/drawing/2014/main" id="{03ADBC8E-4E9E-13DD-25CC-8355EB6C2CE8}"/>
              </a:ext>
            </a:extLst>
          </p:cNvPr>
          <p:cNvSpPr txBox="1"/>
          <p:nvPr/>
        </p:nvSpPr>
        <p:spPr>
          <a:xfrm>
            <a:off x="8219199" y="3203361"/>
            <a:ext cx="415498" cy="276999"/>
          </a:xfrm>
          <a:prstGeom prst="rect">
            <a:avLst/>
          </a:prstGeom>
          <a:noFill/>
          <a:ln>
            <a:noFill/>
          </a:ln>
        </p:spPr>
        <p:txBody>
          <a:bodyPr wrap="none" rtlCol="0">
            <a:spAutoFit/>
          </a:bodyPr>
          <a:lstStyle/>
          <a:p>
            <a:pPr lvl="0" algn="ctr">
              <a:defRPr/>
            </a:pPr>
            <a:r>
              <a:rPr lang="en-AU" sz="1200" kern="0" dirty="0" err="1">
                <a:solidFill>
                  <a:srgbClr val="FF0000"/>
                </a:solidFill>
                <a:latin typeface="Wingdings" panose="05000000000000000000" pitchFamily="2" charset="2"/>
              </a:rPr>
              <a:t>ll</a:t>
            </a:r>
            <a:endParaRPr kumimoji="0" lang="en-AU" sz="3200" b="0" i="0" u="none" strike="noStrike" kern="0" cap="none" spc="0" normalizeH="0" baseline="0" dirty="0">
              <a:ln>
                <a:noFill/>
              </a:ln>
              <a:solidFill>
                <a:srgbClr val="FF0000"/>
              </a:solidFill>
              <a:effectLst/>
              <a:uLnTx/>
              <a:uFillTx/>
            </a:endParaRPr>
          </a:p>
        </p:txBody>
      </p:sp>
      <p:cxnSp>
        <p:nvCxnSpPr>
          <p:cNvPr id="11309" name="Straight Connector 11308">
            <a:extLst>
              <a:ext uri="{FF2B5EF4-FFF2-40B4-BE49-F238E27FC236}">
                <a16:creationId xmlns:a16="http://schemas.microsoft.com/office/drawing/2014/main" id="{8AFE0446-2081-9ACB-4B21-B86CA26004D9}"/>
              </a:ext>
            </a:extLst>
          </p:cNvPr>
          <p:cNvCxnSpPr>
            <a:cxnSpLocks/>
          </p:cNvCxnSpPr>
          <p:nvPr/>
        </p:nvCxnSpPr>
        <p:spPr>
          <a:xfrm>
            <a:off x="8416663" y="3179047"/>
            <a:ext cx="0" cy="16064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11" name="Straight Connector 11310">
            <a:extLst>
              <a:ext uri="{FF2B5EF4-FFF2-40B4-BE49-F238E27FC236}">
                <a16:creationId xmlns:a16="http://schemas.microsoft.com/office/drawing/2014/main" id="{E110BE54-C056-18BE-2D17-484E4FE094E4}"/>
              </a:ext>
            </a:extLst>
          </p:cNvPr>
          <p:cNvCxnSpPr>
            <a:cxnSpLocks/>
          </p:cNvCxnSpPr>
          <p:nvPr/>
        </p:nvCxnSpPr>
        <p:spPr>
          <a:xfrm flipH="1">
            <a:off x="7144987" y="3044169"/>
            <a:ext cx="635" cy="326804"/>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pic>
        <p:nvPicPr>
          <p:cNvPr id="11316" name="Picture 2">
            <a:extLst>
              <a:ext uri="{FF2B5EF4-FFF2-40B4-BE49-F238E27FC236}">
                <a16:creationId xmlns:a16="http://schemas.microsoft.com/office/drawing/2014/main" id="{F18A328B-996A-2D08-34FF-9B6C8CB7C5D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930" y="5459907"/>
            <a:ext cx="1972003" cy="1291046"/>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11317" name="Picture 2">
            <a:extLst>
              <a:ext uri="{FF2B5EF4-FFF2-40B4-BE49-F238E27FC236}">
                <a16:creationId xmlns:a16="http://schemas.microsoft.com/office/drawing/2014/main" id="{1BE0790A-BC80-0931-E270-2549A09E929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61794" y="5459907"/>
            <a:ext cx="1825639" cy="1277948"/>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11318" name="Picture 2" descr="VN-18_(D).jpg">
            <a:extLst>
              <a:ext uri="{FF2B5EF4-FFF2-40B4-BE49-F238E27FC236}">
                <a16:creationId xmlns:a16="http://schemas.microsoft.com/office/drawing/2014/main" id="{60732BC2-2171-FAC4-8168-825849D906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0490" y="5452827"/>
            <a:ext cx="1904292" cy="1291046"/>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11319" name="Picture 2">
            <a:extLst>
              <a:ext uri="{FF2B5EF4-FFF2-40B4-BE49-F238E27FC236}">
                <a16:creationId xmlns:a16="http://schemas.microsoft.com/office/drawing/2014/main" id="{82F4BC2E-3EB8-1C39-2129-6962D7E454D1}"/>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3974" t="11116" r="15724"/>
          <a:stretch/>
        </p:blipFill>
        <p:spPr bwMode="auto">
          <a:xfrm>
            <a:off x="8933600" y="946478"/>
            <a:ext cx="2974944" cy="1759650"/>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1027" name="TextBox 1026">
            <a:extLst>
              <a:ext uri="{FF2B5EF4-FFF2-40B4-BE49-F238E27FC236}">
                <a16:creationId xmlns:a16="http://schemas.microsoft.com/office/drawing/2014/main" id="{60C9A2EB-C192-3C6A-E7A6-82041B55AA50}"/>
              </a:ext>
            </a:extLst>
          </p:cNvPr>
          <p:cNvSpPr txBox="1"/>
          <p:nvPr/>
        </p:nvSpPr>
        <p:spPr>
          <a:xfrm>
            <a:off x="583369" y="4952045"/>
            <a:ext cx="1198533" cy="338554"/>
          </a:xfrm>
          <a:prstGeom prst="rect">
            <a:avLst/>
          </a:prstGeom>
          <a:noFill/>
        </p:spPr>
        <p:txBody>
          <a:bodyPr wrap="none" rtlCol="0">
            <a:spAutoFit/>
          </a:bodyPr>
          <a:lstStyle/>
          <a:p>
            <a:r>
              <a:rPr lang="en-AU" sz="1600" b="1" u="sng" dirty="0"/>
              <a:t>ZBD-05 ACV</a:t>
            </a:r>
          </a:p>
        </p:txBody>
      </p:sp>
      <p:sp>
        <p:nvSpPr>
          <p:cNvPr id="1029" name="TextBox 1028">
            <a:extLst>
              <a:ext uri="{FF2B5EF4-FFF2-40B4-BE49-F238E27FC236}">
                <a16:creationId xmlns:a16="http://schemas.microsoft.com/office/drawing/2014/main" id="{96FD6481-42A8-6FFD-646F-C51C146C6746}"/>
              </a:ext>
            </a:extLst>
          </p:cNvPr>
          <p:cNvSpPr txBox="1"/>
          <p:nvPr/>
        </p:nvSpPr>
        <p:spPr>
          <a:xfrm>
            <a:off x="356208" y="841138"/>
            <a:ext cx="1204882" cy="338554"/>
          </a:xfrm>
          <a:prstGeom prst="rect">
            <a:avLst/>
          </a:prstGeom>
          <a:noFill/>
        </p:spPr>
        <p:txBody>
          <a:bodyPr wrap="none" rtlCol="0">
            <a:spAutoFit/>
          </a:bodyPr>
          <a:lstStyle/>
          <a:p>
            <a:r>
              <a:rPr lang="en-AU" sz="1600" b="1" u="sng" dirty="0"/>
              <a:t>ZBD-05 ARV</a:t>
            </a:r>
          </a:p>
        </p:txBody>
      </p:sp>
      <p:sp>
        <p:nvSpPr>
          <p:cNvPr id="1030" name="TextBox 1029">
            <a:extLst>
              <a:ext uri="{FF2B5EF4-FFF2-40B4-BE49-F238E27FC236}">
                <a16:creationId xmlns:a16="http://schemas.microsoft.com/office/drawing/2014/main" id="{FF320C1B-9C1A-7BEC-F25B-EE07AB710CE2}"/>
              </a:ext>
            </a:extLst>
          </p:cNvPr>
          <p:cNvSpPr txBox="1"/>
          <p:nvPr/>
        </p:nvSpPr>
        <p:spPr>
          <a:xfrm>
            <a:off x="2284254" y="4975635"/>
            <a:ext cx="2056076" cy="338554"/>
          </a:xfrm>
          <a:prstGeom prst="rect">
            <a:avLst/>
          </a:prstGeom>
          <a:noFill/>
        </p:spPr>
        <p:txBody>
          <a:bodyPr wrap="none" rtlCol="0">
            <a:spAutoFit/>
          </a:bodyPr>
          <a:lstStyle/>
          <a:p>
            <a:r>
              <a:rPr lang="en-AU" sz="1600" b="1" u="sng" dirty="0"/>
              <a:t>PLZ-07B 122mm HOW</a:t>
            </a:r>
          </a:p>
        </p:txBody>
      </p:sp>
      <p:sp>
        <p:nvSpPr>
          <p:cNvPr id="1031" name="TextBox 1030">
            <a:extLst>
              <a:ext uri="{FF2B5EF4-FFF2-40B4-BE49-F238E27FC236}">
                <a16:creationId xmlns:a16="http://schemas.microsoft.com/office/drawing/2014/main" id="{83476F2A-5025-8AAB-AFDB-F282D749FB22}"/>
              </a:ext>
            </a:extLst>
          </p:cNvPr>
          <p:cNvSpPr txBox="1"/>
          <p:nvPr/>
        </p:nvSpPr>
        <p:spPr>
          <a:xfrm>
            <a:off x="4441996" y="4969242"/>
            <a:ext cx="1750031" cy="338554"/>
          </a:xfrm>
          <a:prstGeom prst="rect">
            <a:avLst/>
          </a:prstGeom>
          <a:noFill/>
        </p:spPr>
        <p:txBody>
          <a:bodyPr wrap="none" rtlCol="0">
            <a:spAutoFit/>
          </a:bodyPr>
          <a:lstStyle/>
          <a:p>
            <a:r>
              <a:rPr lang="en-AU" sz="1600" b="1" u="sng" dirty="0"/>
              <a:t>PLZ-07B RESUPPLY</a:t>
            </a:r>
          </a:p>
        </p:txBody>
      </p:sp>
      <p:sp>
        <p:nvSpPr>
          <p:cNvPr id="1032" name="TextBox 1031">
            <a:extLst>
              <a:ext uri="{FF2B5EF4-FFF2-40B4-BE49-F238E27FC236}">
                <a16:creationId xmlns:a16="http://schemas.microsoft.com/office/drawing/2014/main" id="{B10C822A-4EE9-1536-A051-CB59CE928E73}"/>
              </a:ext>
            </a:extLst>
          </p:cNvPr>
          <p:cNvSpPr txBox="1"/>
          <p:nvPr/>
        </p:nvSpPr>
        <p:spPr>
          <a:xfrm>
            <a:off x="6693269" y="5008557"/>
            <a:ext cx="966611" cy="338554"/>
          </a:xfrm>
          <a:prstGeom prst="rect">
            <a:avLst/>
          </a:prstGeom>
          <a:noFill/>
        </p:spPr>
        <p:txBody>
          <a:bodyPr wrap="none" rtlCol="0">
            <a:spAutoFit/>
          </a:bodyPr>
          <a:lstStyle/>
          <a:p>
            <a:r>
              <a:rPr lang="en-AU" sz="1600" b="1" u="sng" dirty="0"/>
              <a:t>SX-2306  </a:t>
            </a:r>
          </a:p>
        </p:txBody>
      </p:sp>
      <p:sp>
        <p:nvSpPr>
          <p:cNvPr id="1033" name="TextBox 1032">
            <a:extLst>
              <a:ext uri="{FF2B5EF4-FFF2-40B4-BE49-F238E27FC236}">
                <a16:creationId xmlns:a16="http://schemas.microsoft.com/office/drawing/2014/main" id="{57823F1B-1B84-3352-E4D4-4DB91964C136}"/>
              </a:ext>
            </a:extLst>
          </p:cNvPr>
          <p:cNvSpPr txBox="1"/>
          <p:nvPr/>
        </p:nvSpPr>
        <p:spPr>
          <a:xfrm>
            <a:off x="8393774" y="5017615"/>
            <a:ext cx="1444626" cy="338554"/>
          </a:xfrm>
          <a:prstGeom prst="rect">
            <a:avLst/>
          </a:prstGeom>
          <a:noFill/>
        </p:spPr>
        <p:txBody>
          <a:bodyPr wrap="none" rtlCol="0">
            <a:spAutoFit/>
          </a:bodyPr>
          <a:lstStyle/>
          <a:p>
            <a:r>
              <a:rPr lang="en-AU" sz="1600" b="1" u="sng" dirty="0"/>
              <a:t>MAINT TRUCK</a:t>
            </a:r>
          </a:p>
        </p:txBody>
      </p:sp>
      <p:pic>
        <p:nvPicPr>
          <p:cNvPr id="1035" name="Picture 1034" descr="A large military vehicle with a crane&#10;&#10;Description automatically generated with low confidence">
            <a:extLst>
              <a:ext uri="{FF2B5EF4-FFF2-40B4-BE49-F238E27FC236}">
                <a16:creationId xmlns:a16="http://schemas.microsoft.com/office/drawing/2014/main" id="{A421298B-4320-BC32-A0D4-80A50AF0B364}"/>
              </a:ext>
            </a:extLst>
          </p:cNvPr>
          <p:cNvPicPr>
            <a:picLocks noChangeAspect="1"/>
          </p:cNvPicPr>
          <p:nvPr/>
        </p:nvPicPr>
        <p:blipFill rotWithShape="1">
          <a:blip r:embed="rId8">
            <a:extLst>
              <a:ext uri="{28A0092B-C50C-407E-A947-70E740481C1C}">
                <a14:useLocalDpi xmlns:a14="http://schemas.microsoft.com/office/drawing/2010/main" val="0"/>
              </a:ext>
            </a:extLst>
          </a:blip>
          <a:srcRect r="7454"/>
          <a:stretch/>
        </p:blipFill>
        <p:spPr>
          <a:xfrm>
            <a:off x="6328191" y="5475504"/>
            <a:ext cx="1846409" cy="1278298"/>
          </a:xfrm>
          <a:prstGeom prst="rect">
            <a:avLst/>
          </a:prstGeom>
          <a:noFill/>
          <a:ln w="19050">
            <a:solidFill>
              <a:schemeClr val="accent6">
                <a:lumMod val="75000"/>
              </a:schemeClr>
            </a:solidFill>
          </a:ln>
        </p:spPr>
      </p:pic>
      <p:sp>
        <p:nvSpPr>
          <p:cNvPr id="1036" name="Oval 1035">
            <a:extLst>
              <a:ext uri="{FF2B5EF4-FFF2-40B4-BE49-F238E27FC236}">
                <a16:creationId xmlns:a16="http://schemas.microsoft.com/office/drawing/2014/main" id="{7BF6102F-E347-7708-C3AF-BB9C7D360E92}"/>
              </a:ext>
            </a:extLst>
          </p:cNvPr>
          <p:cNvSpPr/>
          <p:nvPr/>
        </p:nvSpPr>
        <p:spPr>
          <a:xfrm rot="1009723">
            <a:off x="2887629" y="3138130"/>
            <a:ext cx="5199286" cy="2058936"/>
          </a:xfrm>
          <a:prstGeom prst="ellipse">
            <a:avLst/>
          </a:prstGeom>
          <a:noFill/>
          <a:ln w="571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37" name="Picture 1036" descr="A military vehicle with camouflage covering&#10;&#10;Description automatically generated with low confidence">
            <a:extLst>
              <a:ext uri="{FF2B5EF4-FFF2-40B4-BE49-F238E27FC236}">
                <a16:creationId xmlns:a16="http://schemas.microsoft.com/office/drawing/2014/main" id="{FFE56C65-F317-4E69-F115-8FB41E305960}"/>
              </a:ext>
            </a:extLst>
          </p:cNvPr>
          <p:cNvPicPr>
            <a:picLocks noChangeAspect="1"/>
          </p:cNvPicPr>
          <p:nvPr/>
        </p:nvPicPr>
        <p:blipFill rotWithShape="1">
          <a:blip r:embed="rId9">
            <a:extLst>
              <a:ext uri="{28A0092B-C50C-407E-A947-70E740481C1C}">
                <a14:useLocalDpi xmlns:a14="http://schemas.microsoft.com/office/drawing/2010/main" val="0"/>
              </a:ext>
            </a:extLst>
          </a:blip>
          <a:srcRect l="6802" r="10262"/>
          <a:stretch/>
        </p:blipFill>
        <p:spPr>
          <a:xfrm>
            <a:off x="10173279" y="5460917"/>
            <a:ext cx="1735265" cy="1230909"/>
          </a:xfrm>
          <a:prstGeom prst="rect">
            <a:avLst/>
          </a:prstGeom>
          <a:noFill/>
          <a:ln w="19050">
            <a:solidFill>
              <a:schemeClr val="accent6">
                <a:lumMod val="75000"/>
              </a:schemeClr>
            </a:solidFill>
          </a:ln>
        </p:spPr>
      </p:pic>
      <p:sp>
        <p:nvSpPr>
          <p:cNvPr id="1038" name="TextBox 1037">
            <a:extLst>
              <a:ext uri="{FF2B5EF4-FFF2-40B4-BE49-F238E27FC236}">
                <a16:creationId xmlns:a16="http://schemas.microsoft.com/office/drawing/2014/main" id="{C8C9B29C-8312-1194-F245-61A8FB9EB346}"/>
              </a:ext>
            </a:extLst>
          </p:cNvPr>
          <p:cNvSpPr txBox="1"/>
          <p:nvPr/>
        </p:nvSpPr>
        <p:spPr>
          <a:xfrm>
            <a:off x="10428880" y="5041804"/>
            <a:ext cx="864339" cy="338554"/>
          </a:xfrm>
          <a:prstGeom prst="rect">
            <a:avLst/>
          </a:prstGeom>
          <a:noFill/>
        </p:spPr>
        <p:txBody>
          <a:bodyPr wrap="none" rtlCol="0">
            <a:spAutoFit/>
          </a:bodyPr>
          <a:lstStyle/>
          <a:p>
            <a:r>
              <a:rPr lang="en-AU" sz="1600" b="1" u="sng" dirty="0"/>
              <a:t>CSZ-181</a:t>
            </a:r>
          </a:p>
        </p:txBody>
      </p:sp>
      <p:sp>
        <p:nvSpPr>
          <p:cNvPr id="5" name="TextBox 4">
            <a:hlinkClick r:id="" action="ppaction://noaction"/>
            <a:extLst>
              <a:ext uri="{FF2B5EF4-FFF2-40B4-BE49-F238E27FC236}">
                <a16:creationId xmlns:a16="http://schemas.microsoft.com/office/drawing/2014/main" id="{356F3A72-C0BC-64DA-2A77-6717EE73FE75}"/>
              </a:ext>
            </a:extLst>
          </p:cNvPr>
          <p:cNvSpPr txBox="1"/>
          <p:nvPr/>
        </p:nvSpPr>
        <p:spPr>
          <a:xfrm>
            <a:off x="280899" y="3776014"/>
            <a:ext cx="2581171" cy="1015663"/>
          </a:xfrm>
          <a:prstGeom prst="rect">
            <a:avLst/>
          </a:prstGeom>
          <a:noFill/>
        </p:spPr>
        <p:txBody>
          <a:bodyPr wrap="square" rtlCol="0">
            <a:spAutoFit/>
          </a:bodyPr>
          <a:lstStyle/>
          <a:p>
            <a:pPr algn="ctr"/>
            <a:r>
              <a:rPr lang="en-CA" sz="1200" b="1" dirty="0">
                <a:solidFill>
                  <a:srgbClr val="FF0000"/>
                </a:solidFill>
                <a:cs typeface="Arial" panose="020B0604020202020204" pitchFamily="34" charset="0"/>
              </a:rPr>
              <a:t>UPGRADED GUNS TO AMPHIBIOUS PLZ-O7B, FDC FOR EACH PLATOON, FORWARD AMMO SECTION FOR EACH COMPANY AND UPGRADE OF AMMO TRUCKS </a:t>
            </a:r>
          </a:p>
        </p:txBody>
      </p:sp>
      <p:sp>
        <p:nvSpPr>
          <p:cNvPr id="6" name="Line 595">
            <a:extLst>
              <a:ext uri="{FF2B5EF4-FFF2-40B4-BE49-F238E27FC236}">
                <a16:creationId xmlns:a16="http://schemas.microsoft.com/office/drawing/2014/main" id="{85E227A6-E965-E8F0-25A8-BC043C87022E}"/>
              </a:ext>
            </a:extLst>
          </p:cNvPr>
          <p:cNvSpPr>
            <a:spLocks noChangeShapeType="1"/>
          </p:cNvSpPr>
          <p:nvPr/>
        </p:nvSpPr>
        <p:spPr bwMode="auto">
          <a:xfrm>
            <a:off x="2862069" y="4222678"/>
            <a:ext cx="495268" cy="10948"/>
          </a:xfrm>
          <a:prstGeom prst="line">
            <a:avLst/>
          </a:prstGeom>
          <a:solidFill>
            <a:schemeClr val="bg1"/>
          </a:solidFill>
          <a:ln w="19050">
            <a:solidFill>
              <a:srgbClr val="FF0000"/>
            </a:solidFill>
            <a:round/>
            <a:headEnd/>
            <a:tailEnd/>
          </a:ln>
        </p:spPr>
        <p:txBody>
          <a:bodyPr wrap="none" anchor="ctr"/>
          <a:lstStyle/>
          <a:p>
            <a:endParaRPr lang="en-US" dirty="0"/>
          </a:p>
        </p:txBody>
      </p:sp>
    </p:spTree>
    <p:extLst>
      <p:ext uri="{BB962C8B-B14F-4D97-AF65-F5344CB8AC3E}">
        <p14:creationId xmlns:p14="http://schemas.microsoft.com/office/powerpoint/2010/main" val="3707994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0" name="Picture 4" descr="PGZ_(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39220" y="329367"/>
            <a:ext cx="2066047" cy="1472436"/>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45" name="TextBox 44"/>
          <p:cNvSpPr txBox="1"/>
          <p:nvPr/>
        </p:nvSpPr>
        <p:spPr>
          <a:xfrm>
            <a:off x="5224468" y="1701512"/>
            <a:ext cx="227948" cy="276999"/>
          </a:xfrm>
          <a:prstGeom prst="rect">
            <a:avLst/>
          </a:prstGeom>
          <a:noFill/>
        </p:spPr>
        <p:txBody>
          <a:bodyPr wrap="none" rtlCol="0">
            <a:spAutoFit/>
          </a:bodyPr>
          <a:lstStyle/>
          <a:p>
            <a:r>
              <a:rPr lang="en-CA" sz="1200" b="1" dirty="0"/>
              <a:t>I</a:t>
            </a:r>
          </a:p>
        </p:txBody>
      </p:sp>
      <p:sp>
        <p:nvSpPr>
          <p:cNvPr id="43" name="TextBox 42"/>
          <p:cNvSpPr txBox="1"/>
          <p:nvPr/>
        </p:nvSpPr>
        <p:spPr>
          <a:xfrm>
            <a:off x="4926338" y="2375135"/>
            <a:ext cx="269626" cy="276999"/>
          </a:xfrm>
          <a:prstGeom prst="rect">
            <a:avLst/>
          </a:prstGeom>
          <a:noFill/>
        </p:spPr>
        <p:txBody>
          <a:bodyPr wrap="none" rtlCol="0">
            <a:spAutoFit/>
          </a:bodyPr>
          <a:lstStyle/>
          <a:p>
            <a:r>
              <a:rPr lang="en-CA" sz="1200" b="1" dirty="0"/>
              <a:t>3</a:t>
            </a:r>
          </a:p>
        </p:txBody>
      </p:sp>
      <p:sp>
        <p:nvSpPr>
          <p:cNvPr id="52" name="TextBox 51"/>
          <p:cNvSpPr txBox="1"/>
          <p:nvPr/>
        </p:nvSpPr>
        <p:spPr>
          <a:xfrm>
            <a:off x="3919353" y="1684890"/>
            <a:ext cx="227948" cy="276999"/>
          </a:xfrm>
          <a:prstGeom prst="rect">
            <a:avLst/>
          </a:prstGeom>
          <a:noFill/>
        </p:spPr>
        <p:txBody>
          <a:bodyPr wrap="none" rtlCol="0">
            <a:spAutoFit/>
          </a:bodyPr>
          <a:lstStyle/>
          <a:p>
            <a:r>
              <a:rPr lang="en-CA" sz="1200" b="1" dirty="0"/>
              <a:t>I</a:t>
            </a:r>
          </a:p>
        </p:txBody>
      </p:sp>
      <p:sp>
        <p:nvSpPr>
          <p:cNvPr id="55" name="TextBox 54"/>
          <p:cNvSpPr txBox="1"/>
          <p:nvPr/>
        </p:nvSpPr>
        <p:spPr>
          <a:xfrm>
            <a:off x="3662278" y="2392308"/>
            <a:ext cx="269626" cy="276999"/>
          </a:xfrm>
          <a:prstGeom prst="rect">
            <a:avLst/>
          </a:prstGeom>
          <a:noFill/>
        </p:spPr>
        <p:txBody>
          <a:bodyPr wrap="none" rtlCol="0">
            <a:spAutoFit/>
          </a:bodyPr>
          <a:lstStyle/>
          <a:p>
            <a:r>
              <a:rPr lang="en-CA" sz="1200" b="1" dirty="0"/>
              <a:t>2</a:t>
            </a:r>
          </a:p>
        </p:txBody>
      </p:sp>
      <p:cxnSp>
        <p:nvCxnSpPr>
          <p:cNvPr id="2064" name="Straight Connector 2063"/>
          <p:cNvCxnSpPr/>
          <p:nvPr/>
        </p:nvCxnSpPr>
        <p:spPr bwMode="auto">
          <a:xfrm>
            <a:off x="6068448" y="1515266"/>
            <a:ext cx="34712" cy="2564482"/>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057" name="Straight Connector 2056"/>
          <p:cNvCxnSpPr>
            <a:cxnSpLocks/>
            <a:stCxn id="4131" idx="0"/>
          </p:cNvCxnSpPr>
          <p:nvPr/>
        </p:nvCxnSpPr>
        <p:spPr bwMode="auto">
          <a:xfrm flipV="1">
            <a:off x="1577965" y="1595475"/>
            <a:ext cx="6645875" cy="3970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0" name="Straight Connector 219"/>
          <p:cNvCxnSpPr/>
          <p:nvPr/>
        </p:nvCxnSpPr>
        <p:spPr bwMode="auto">
          <a:xfrm flipH="1">
            <a:off x="5339165" y="1627130"/>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1" name="Straight Connector 220"/>
          <p:cNvCxnSpPr/>
          <p:nvPr/>
        </p:nvCxnSpPr>
        <p:spPr bwMode="auto">
          <a:xfrm flipH="1">
            <a:off x="4030732" y="1627130"/>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2" name="Straight Connector 221"/>
          <p:cNvCxnSpPr/>
          <p:nvPr/>
        </p:nvCxnSpPr>
        <p:spPr bwMode="auto">
          <a:xfrm flipH="1">
            <a:off x="2791473" y="162783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1" name="Straight Connector 230"/>
          <p:cNvCxnSpPr>
            <a:cxnSpLocks/>
          </p:cNvCxnSpPr>
          <p:nvPr/>
        </p:nvCxnSpPr>
        <p:spPr bwMode="auto">
          <a:xfrm flipV="1">
            <a:off x="6101691" y="4057421"/>
            <a:ext cx="2473819" cy="12713"/>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5" name="Straight Connector 234"/>
          <p:cNvCxnSpPr/>
          <p:nvPr/>
        </p:nvCxnSpPr>
        <p:spPr bwMode="auto">
          <a:xfrm flipH="1">
            <a:off x="7320813" y="4108357"/>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329" name="TextBox 328"/>
          <p:cNvSpPr txBox="1"/>
          <p:nvPr/>
        </p:nvSpPr>
        <p:spPr>
          <a:xfrm>
            <a:off x="6140870" y="1288447"/>
            <a:ext cx="269626" cy="276999"/>
          </a:xfrm>
          <a:prstGeom prst="rect">
            <a:avLst/>
          </a:prstGeom>
          <a:noFill/>
        </p:spPr>
        <p:txBody>
          <a:bodyPr wrap="none" rtlCol="0">
            <a:spAutoFit/>
          </a:bodyPr>
          <a:lstStyle/>
          <a:p>
            <a:r>
              <a:rPr lang="en-CA" sz="1200" b="1" dirty="0"/>
              <a:t>1</a:t>
            </a:r>
          </a:p>
        </p:txBody>
      </p:sp>
      <p:cxnSp>
        <p:nvCxnSpPr>
          <p:cNvPr id="368" name="Straight Connector 367"/>
          <p:cNvCxnSpPr/>
          <p:nvPr/>
        </p:nvCxnSpPr>
        <p:spPr bwMode="auto">
          <a:xfrm flipH="1">
            <a:off x="8544584" y="404888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180" name="TextBox 179"/>
          <p:cNvSpPr txBox="1"/>
          <p:nvPr/>
        </p:nvSpPr>
        <p:spPr>
          <a:xfrm>
            <a:off x="2668075" y="1681721"/>
            <a:ext cx="227948" cy="276999"/>
          </a:xfrm>
          <a:prstGeom prst="rect">
            <a:avLst/>
          </a:prstGeom>
          <a:noFill/>
        </p:spPr>
        <p:txBody>
          <a:bodyPr wrap="none" rtlCol="0">
            <a:spAutoFit/>
          </a:bodyPr>
          <a:lstStyle/>
          <a:p>
            <a:r>
              <a:rPr lang="en-CA" sz="1200" b="1" dirty="0"/>
              <a:t>I</a:t>
            </a:r>
          </a:p>
        </p:txBody>
      </p:sp>
      <p:sp>
        <p:nvSpPr>
          <p:cNvPr id="315" name="TextBox 314"/>
          <p:cNvSpPr txBox="1"/>
          <p:nvPr/>
        </p:nvSpPr>
        <p:spPr>
          <a:xfrm>
            <a:off x="2360748" y="2404025"/>
            <a:ext cx="269626" cy="276999"/>
          </a:xfrm>
          <a:prstGeom prst="rect">
            <a:avLst/>
          </a:prstGeom>
          <a:noFill/>
        </p:spPr>
        <p:txBody>
          <a:bodyPr wrap="none" rtlCol="0">
            <a:spAutoFit/>
          </a:bodyPr>
          <a:lstStyle/>
          <a:p>
            <a:r>
              <a:rPr lang="en-CA" sz="1200" b="1" dirty="0"/>
              <a:t>1</a:t>
            </a:r>
          </a:p>
        </p:txBody>
      </p:sp>
      <p:cxnSp>
        <p:nvCxnSpPr>
          <p:cNvPr id="316" name="Straight Connector 315"/>
          <p:cNvCxnSpPr/>
          <p:nvPr/>
        </p:nvCxnSpPr>
        <p:spPr bwMode="auto">
          <a:xfrm flipH="1">
            <a:off x="6879486" y="161687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141" name="TextBox 7"/>
          <p:cNvSpPr txBox="1">
            <a:spLocks noChangeArrowheads="1"/>
          </p:cNvSpPr>
          <p:nvPr/>
        </p:nvSpPr>
        <p:spPr bwMode="auto">
          <a:xfrm>
            <a:off x="304085" y="172978"/>
            <a:ext cx="9535133" cy="400110"/>
          </a:xfrm>
          <a:prstGeom prst="rect">
            <a:avLst/>
          </a:prstGeom>
          <a:noFill/>
          <a:ln w="9525">
            <a:noFill/>
            <a:miter lim="800000"/>
            <a:headEnd/>
            <a:tailEnd/>
          </a:ln>
        </p:spPr>
        <p:txBody>
          <a:bodyPr wrap="square">
            <a:spAutoFit/>
          </a:bodyPr>
          <a:lstStyle/>
          <a:p>
            <a:pPr algn="ctr"/>
            <a:r>
              <a:rPr lang="en-AU" sz="2000" b="1" dirty="0">
                <a:solidFill>
                  <a:schemeClr val="tx2"/>
                </a:solidFill>
                <a:latin typeface="Arial" panose="020B0604020202020204" pitchFamily="34" charset="0"/>
                <a:ea typeface="+mj-ea"/>
                <a:cs typeface="Arial" panose="020B0604020202020204" pitchFamily="34" charset="0"/>
              </a:rPr>
              <a:t>Addition of Amphibious T63C CUAS Coy to AD Battalions of Marine Brigades</a:t>
            </a:r>
          </a:p>
        </p:txBody>
      </p:sp>
      <p:sp>
        <p:nvSpPr>
          <p:cNvPr id="275" name="TextBox 387"/>
          <p:cNvSpPr txBox="1">
            <a:spLocks noChangeArrowheads="1"/>
          </p:cNvSpPr>
          <p:nvPr/>
        </p:nvSpPr>
        <p:spPr bwMode="auto">
          <a:xfrm>
            <a:off x="6839915" y="1706200"/>
            <a:ext cx="184730" cy="246221"/>
          </a:xfrm>
          <a:prstGeom prst="rect">
            <a:avLst/>
          </a:prstGeom>
          <a:noFill/>
          <a:ln w="9525">
            <a:noFill/>
            <a:miter lim="800000"/>
            <a:headEnd/>
            <a:tailEnd/>
          </a:ln>
        </p:spPr>
        <p:txBody>
          <a:bodyPr wrap="none">
            <a:spAutoFit/>
          </a:bodyPr>
          <a:lstStyle/>
          <a:p>
            <a:pPr algn="ctr"/>
            <a:endParaRPr lang="en-US" sz="1000" b="1" dirty="0">
              <a:latin typeface="Arial" charset="0"/>
            </a:endParaRPr>
          </a:p>
        </p:txBody>
      </p:sp>
      <p:sp>
        <p:nvSpPr>
          <p:cNvPr id="298" name="TextBox 297"/>
          <p:cNvSpPr txBox="1"/>
          <p:nvPr/>
        </p:nvSpPr>
        <p:spPr>
          <a:xfrm>
            <a:off x="6770354" y="1694889"/>
            <a:ext cx="227948" cy="276999"/>
          </a:xfrm>
          <a:prstGeom prst="rect">
            <a:avLst/>
          </a:prstGeom>
          <a:noFill/>
        </p:spPr>
        <p:txBody>
          <a:bodyPr wrap="square" rtlCol="0">
            <a:spAutoFit/>
          </a:bodyPr>
          <a:lstStyle/>
          <a:p>
            <a:r>
              <a:rPr lang="en-CA" sz="1200" b="1" dirty="0"/>
              <a:t>I</a:t>
            </a:r>
          </a:p>
        </p:txBody>
      </p:sp>
      <p:sp>
        <p:nvSpPr>
          <p:cNvPr id="301" name="Text Box 119"/>
          <p:cNvSpPr txBox="1">
            <a:spLocks noChangeArrowheads="1"/>
          </p:cNvSpPr>
          <p:nvPr/>
        </p:nvSpPr>
        <p:spPr bwMode="auto">
          <a:xfrm>
            <a:off x="6405695" y="935413"/>
            <a:ext cx="2292790" cy="338554"/>
          </a:xfrm>
          <a:prstGeom prst="rect">
            <a:avLst/>
          </a:prstGeom>
          <a:noFill/>
          <a:ln w="9525">
            <a:noFill/>
            <a:miter lim="800000"/>
            <a:headEnd/>
            <a:tailEnd/>
          </a:ln>
        </p:spPr>
        <p:txBody>
          <a:bodyPr wrap="square">
            <a:spAutoFit/>
          </a:bodyPr>
          <a:lstStyle/>
          <a:p>
            <a:r>
              <a:rPr lang="en-US" sz="800" dirty="0">
                <a:latin typeface="Arial" charset="0"/>
              </a:rPr>
              <a:t>5 X TRK EQ2050</a:t>
            </a:r>
          </a:p>
          <a:p>
            <a:r>
              <a:rPr lang="en-US" sz="800" dirty="0">
                <a:latin typeface="Arial" charset="0"/>
              </a:rPr>
              <a:t>5 X TRL CGO GAZ</a:t>
            </a:r>
          </a:p>
        </p:txBody>
      </p:sp>
      <p:sp>
        <p:nvSpPr>
          <p:cNvPr id="186" name="Rectangle 12"/>
          <p:cNvSpPr>
            <a:spLocks noChangeArrowheads="1"/>
          </p:cNvSpPr>
          <p:nvPr/>
        </p:nvSpPr>
        <p:spPr bwMode="auto">
          <a:xfrm>
            <a:off x="6319189" y="2683884"/>
            <a:ext cx="1555654" cy="1200971"/>
          </a:xfrm>
          <a:prstGeom prst="rect">
            <a:avLst/>
          </a:prstGeom>
          <a:noFill/>
          <a:ln w="9525">
            <a:noFill/>
            <a:miter lim="800000"/>
            <a:headEnd/>
            <a:tailEnd/>
          </a:ln>
        </p:spPr>
        <p:txBody>
          <a:bodyPr wrap="square" lIns="92075" tIns="46038" rIns="92075" bIns="46038">
            <a:spAutoFit/>
          </a:bodyPr>
          <a:lstStyle/>
          <a:p>
            <a:pPr eaLnBrk="0" hangingPunct="0"/>
            <a:r>
              <a:rPr lang="en-US" sz="800" dirty="0">
                <a:latin typeface="Arial" charset="0"/>
              </a:rPr>
              <a:t>10 X ZBD 04 AIFV</a:t>
            </a:r>
          </a:p>
          <a:p>
            <a:pPr eaLnBrk="0" hangingPunct="0"/>
            <a:r>
              <a:rPr lang="en-US" sz="800" dirty="0">
                <a:latin typeface="Arial" charset="0"/>
              </a:rPr>
              <a:t>3 X TRK EQ2050</a:t>
            </a:r>
          </a:p>
          <a:p>
            <a:pPr eaLnBrk="0" hangingPunct="0"/>
            <a:r>
              <a:rPr lang="en-US" sz="800" dirty="0">
                <a:latin typeface="Arial" charset="0"/>
              </a:rPr>
              <a:t>4 X GAZ 66</a:t>
            </a:r>
          </a:p>
          <a:p>
            <a:pPr eaLnBrk="0" hangingPunct="0"/>
            <a:r>
              <a:rPr lang="en-US" sz="800" dirty="0">
                <a:latin typeface="Arial" charset="0"/>
              </a:rPr>
              <a:t>4 X URAL 375</a:t>
            </a:r>
          </a:p>
          <a:p>
            <a:pPr eaLnBrk="0" hangingPunct="0"/>
            <a:r>
              <a:rPr lang="en-US" sz="800" dirty="0">
                <a:latin typeface="Arial" charset="0"/>
              </a:rPr>
              <a:t>4 X TRL CGO</a:t>
            </a:r>
          </a:p>
          <a:p>
            <a:pPr eaLnBrk="0" hangingPunct="0"/>
            <a:r>
              <a:rPr lang="en-US" sz="800" dirty="0">
                <a:latin typeface="Arial" charset="0"/>
              </a:rPr>
              <a:t>11 X GL ATGL FHJ 84</a:t>
            </a:r>
          </a:p>
          <a:p>
            <a:pPr eaLnBrk="0" hangingPunct="0"/>
            <a:r>
              <a:rPr lang="en-US" sz="800" dirty="0">
                <a:latin typeface="Arial" charset="0"/>
              </a:rPr>
              <a:t>18 X FN-6</a:t>
            </a:r>
          </a:p>
          <a:p>
            <a:pPr eaLnBrk="0" hangingPunct="0"/>
            <a:endParaRPr lang="en-US" sz="800" dirty="0">
              <a:latin typeface="Arial" charset="0"/>
            </a:endParaRPr>
          </a:p>
          <a:p>
            <a:pPr eaLnBrk="0" hangingPunct="0"/>
            <a:endParaRPr lang="en-US" sz="800" dirty="0">
              <a:latin typeface="Arial" charset="0"/>
            </a:endParaRPr>
          </a:p>
        </p:txBody>
      </p:sp>
      <p:sp>
        <p:nvSpPr>
          <p:cNvPr id="187" name="Rectangle 109"/>
          <p:cNvSpPr>
            <a:spLocks noChangeArrowheads="1"/>
          </p:cNvSpPr>
          <p:nvPr/>
        </p:nvSpPr>
        <p:spPr bwMode="auto">
          <a:xfrm>
            <a:off x="6905084" y="5150892"/>
            <a:ext cx="1178423" cy="830997"/>
          </a:xfrm>
          <a:prstGeom prst="rect">
            <a:avLst/>
          </a:prstGeom>
          <a:noFill/>
          <a:ln w="9525">
            <a:noFill/>
            <a:miter lim="800000"/>
            <a:headEnd/>
            <a:tailEnd/>
          </a:ln>
        </p:spPr>
        <p:txBody>
          <a:bodyPr wrap="square">
            <a:spAutoFit/>
          </a:bodyPr>
          <a:lstStyle/>
          <a:p>
            <a:pPr eaLnBrk="0" hangingPunct="0"/>
            <a:r>
              <a:rPr lang="en-US" sz="800" dirty="0">
                <a:latin typeface="Arial" charset="0"/>
              </a:rPr>
              <a:t>3 X TRK EQ2050</a:t>
            </a:r>
          </a:p>
          <a:p>
            <a:pPr eaLnBrk="0" hangingPunct="0"/>
            <a:r>
              <a:rPr lang="en-US" sz="800" dirty="0">
                <a:latin typeface="Arial" charset="0"/>
              </a:rPr>
              <a:t>1 X GAX 69 4X4 CMD VEHICLE</a:t>
            </a:r>
          </a:p>
          <a:p>
            <a:r>
              <a:rPr lang="en-US" sz="800" dirty="0">
                <a:latin typeface="Arial" charset="0"/>
              </a:rPr>
              <a:t>3 X MOTORCYCLE</a:t>
            </a:r>
          </a:p>
          <a:p>
            <a:r>
              <a:rPr lang="en-US" sz="800" dirty="0">
                <a:latin typeface="Arial" charset="0"/>
              </a:rPr>
              <a:t>3 X GAZ 66</a:t>
            </a:r>
          </a:p>
          <a:p>
            <a:r>
              <a:rPr lang="en-US" sz="800" dirty="0">
                <a:latin typeface="Arial" charset="0"/>
              </a:rPr>
              <a:t>1 X GL ATGL FHJ 84</a:t>
            </a:r>
          </a:p>
        </p:txBody>
      </p:sp>
      <p:sp>
        <p:nvSpPr>
          <p:cNvPr id="189" name="Rectangle 14"/>
          <p:cNvSpPr>
            <a:spLocks noChangeArrowheads="1"/>
          </p:cNvSpPr>
          <p:nvPr/>
        </p:nvSpPr>
        <p:spPr bwMode="auto">
          <a:xfrm>
            <a:off x="8074015" y="5150250"/>
            <a:ext cx="1201864" cy="831639"/>
          </a:xfrm>
          <a:prstGeom prst="rect">
            <a:avLst/>
          </a:prstGeom>
          <a:noFill/>
          <a:ln w="9525">
            <a:noFill/>
            <a:miter lim="800000"/>
            <a:headEnd/>
            <a:tailEnd/>
          </a:ln>
        </p:spPr>
        <p:txBody>
          <a:bodyPr wrap="square" lIns="92075" tIns="46038" rIns="92075" bIns="46038">
            <a:spAutoFit/>
          </a:bodyPr>
          <a:lstStyle/>
          <a:p>
            <a:pPr eaLnBrk="0" hangingPunct="0"/>
            <a:r>
              <a:rPr lang="en-US" sz="800" dirty="0">
                <a:latin typeface="Arial" charset="0"/>
              </a:rPr>
              <a:t>3 X BJ 212 4X4 AMBULANCE</a:t>
            </a:r>
          </a:p>
          <a:p>
            <a:pPr eaLnBrk="0" hangingPunct="0"/>
            <a:r>
              <a:rPr lang="en-US" sz="800" dirty="0">
                <a:latin typeface="Arial" charset="0"/>
              </a:rPr>
              <a:t>2 X TRK EQ2050</a:t>
            </a:r>
          </a:p>
          <a:p>
            <a:pPr eaLnBrk="0" hangingPunct="0"/>
            <a:r>
              <a:rPr lang="en-US" sz="800" dirty="0">
                <a:latin typeface="Arial" charset="0"/>
              </a:rPr>
              <a:t>1 X GAZ 66</a:t>
            </a:r>
          </a:p>
          <a:p>
            <a:pPr eaLnBrk="0" hangingPunct="0"/>
            <a:r>
              <a:rPr lang="en-US" sz="800" dirty="0">
                <a:latin typeface="Arial" charset="0"/>
              </a:rPr>
              <a:t>8 X TRK CGO</a:t>
            </a:r>
          </a:p>
          <a:p>
            <a:r>
              <a:rPr lang="en-US" sz="800" dirty="0">
                <a:latin typeface="Arial" charset="0"/>
              </a:rPr>
              <a:t>5 X GL ATGL FHJ 84</a:t>
            </a:r>
          </a:p>
        </p:txBody>
      </p:sp>
      <p:sp>
        <p:nvSpPr>
          <p:cNvPr id="74" name="TextBox 376"/>
          <p:cNvSpPr txBox="1">
            <a:spLocks noChangeArrowheads="1"/>
          </p:cNvSpPr>
          <p:nvPr/>
        </p:nvSpPr>
        <p:spPr bwMode="auto">
          <a:xfrm>
            <a:off x="8109753" y="1517292"/>
            <a:ext cx="219932" cy="246221"/>
          </a:xfrm>
          <a:prstGeom prst="rect">
            <a:avLst/>
          </a:prstGeom>
          <a:noFill/>
          <a:ln w="9525">
            <a:noFill/>
            <a:miter lim="800000"/>
            <a:headEnd/>
            <a:tailEnd/>
          </a:ln>
        </p:spPr>
        <p:txBody>
          <a:bodyPr wrap="none">
            <a:spAutoFit/>
          </a:bodyPr>
          <a:lstStyle/>
          <a:p>
            <a:pPr algn="ctr"/>
            <a:r>
              <a:rPr lang="en-US" sz="1000" b="1" dirty="0">
                <a:latin typeface="Arial" charset="0"/>
              </a:rPr>
              <a:t>I</a:t>
            </a:r>
          </a:p>
        </p:txBody>
      </p:sp>
      <p:sp>
        <p:nvSpPr>
          <p:cNvPr id="79" name="Rectangle 14"/>
          <p:cNvSpPr>
            <a:spLocks noChangeArrowheads="1"/>
          </p:cNvSpPr>
          <p:nvPr/>
        </p:nvSpPr>
        <p:spPr bwMode="auto">
          <a:xfrm>
            <a:off x="7779469" y="2387896"/>
            <a:ext cx="392736" cy="246863"/>
          </a:xfrm>
          <a:prstGeom prst="rect">
            <a:avLst/>
          </a:prstGeom>
          <a:noFill/>
          <a:ln w="9525">
            <a:noFill/>
            <a:miter lim="800000"/>
            <a:headEnd/>
            <a:tailEnd/>
          </a:ln>
        </p:spPr>
        <p:txBody>
          <a:bodyPr wrap="none" lIns="92075" tIns="46038" rIns="92075" bIns="46038">
            <a:spAutoFit/>
          </a:bodyPr>
          <a:lstStyle/>
          <a:p>
            <a:pPr eaLnBrk="0" hangingPunct="0"/>
            <a:r>
              <a:rPr lang="en-US" sz="1000" b="1" dirty="0">
                <a:latin typeface="Arial" charset="0"/>
              </a:rPr>
              <a:t>EW</a:t>
            </a:r>
          </a:p>
        </p:txBody>
      </p:sp>
      <p:sp>
        <p:nvSpPr>
          <p:cNvPr id="80" name="Rectangle 14"/>
          <p:cNvSpPr>
            <a:spLocks noChangeArrowheads="1"/>
          </p:cNvSpPr>
          <p:nvPr/>
        </p:nvSpPr>
        <p:spPr bwMode="auto">
          <a:xfrm>
            <a:off x="7662884" y="2662889"/>
            <a:ext cx="1243930" cy="708528"/>
          </a:xfrm>
          <a:prstGeom prst="rect">
            <a:avLst/>
          </a:prstGeom>
          <a:noFill/>
          <a:ln w="9525">
            <a:noFill/>
            <a:miter lim="800000"/>
            <a:headEnd/>
            <a:tailEnd/>
          </a:ln>
        </p:spPr>
        <p:txBody>
          <a:bodyPr wrap="none" lIns="92075" tIns="46038" rIns="92075" bIns="46038">
            <a:spAutoFit/>
          </a:bodyPr>
          <a:lstStyle/>
          <a:p>
            <a:pPr eaLnBrk="0" hangingPunct="0"/>
            <a:r>
              <a:rPr lang="en-US" sz="800" dirty="0">
                <a:latin typeface="Arial" charset="0"/>
              </a:rPr>
              <a:t>2 X ZBD 04 AIFV</a:t>
            </a:r>
          </a:p>
          <a:p>
            <a:pPr eaLnBrk="0" hangingPunct="0"/>
            <a:r>
              <a:rPr lang="en-US" sz="800" dirty="0">
                <a:latin typeface="Arial" charset="0"/>
              </a:rPr>
              <a:t>5 X TRK EQ2050</a:t>
            </a:r>
          </a:p>
          <a:p>
            <a:pPr eaLnBrk="0" hangingPunct="0"/>
            <a:r>
              <a:rPr lang="en-US" sz="800" dirty="0">
                <a:latin typeface="Arial" charset="0"/>
              </a:rPr>
              <a:t>3 X GAZ 66</a:t>
            </a:r>
          </a:p>
          <a:p>
            <a:pPr eaLnBrk="0" hangingPunct="0"/>
            <a:r>
              <a:rPr lang="en-US" sz="800" dirty="0">
                <a:latin typeface="Arial" charset="0"/>
              </a:rPr>
              <a:t>6 X TRL CGO</a:t>
            </a:r>
          </a:p>
          <a:p>
            <a:pPr eaLnBrk="0" hangingPunct="0"/>
            <a:r>
              <a:rPr lang="en-US" sz="800" dirty="0">
                <a:latin typeface="Arial" charset="0"/>
              </a:rPr>
              <a:t>2 X RDR EW 106 HGR</a:t>
            </a:r>
          </a:p>
        </p:txBody>
      </p:sp>
      <p:sp>
        <p:nvSpPr>
          <p:cNvPr id="103" name="Rectangle 102"/>
          <p:cNvSpPr>
            <a:spLocks noChangeAspect="1"/>
          </p:cNvSpPr>
          <p:nvPr/>
        </p:nvSpPr>
        <p:spPr bwMode="auto">
          <a:xfrm rot="2700000">
            <a:off x="5877588" y="4549611"/>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04" name="Group 103"/>
          <p:cNvGrpSpPr/>
          <p:nvPr/>
        </p:nvGrpSpPr>
        <p:grpSpPr>
          <a:xfrm>
            <a:off x="5909702" y="4730175"/>
            <a:ext cx="415925" cy="88871"/>
            <a:chOff x="2925953" y="5650587"/>
            <a:chExt cx="415925" cy="88871"/>
          </a:xfrm>
        </p:grpSpPr>
        <p:sp>
          <p:nvSpPr>
            <p:cNvPr id="105" name="Freeform 37"/>
            <p:cNvSpPr>
              <a:spLocks/>
            </p:cNvSpPr>
            <p:nvPr/>
          </p:nvSpPr>
          <p:spPr bwMode="auto">
            <a:xfrm rot="13500000">
              <a:off x="3253161" y="5650742"/>
              <a:ext cx="88871" cy="88562"/>
            </a:xfrm>
            <a:custGeom>
              <a:avLst/>
              <a:gdLst>
                <a:gd name="T0" fmla="*/ 76200 w 56"/>
                <a:gd name="T1" fmla="*/ 88900 h 56"/>
                <a:gd name="T2" fmla="*/ 76200 w 56"/>
                <a:gd name="T3" fmla="*/ 12700 h 56"/>
                <a:gd name="T4" fmla="*/ 0 w 56"/>
                <a:gd name="T5" fmla="*/ 12700 h 56"/>
                <a:gd name="T6" fmla="*/ 0 60000 65536"/>
                <a:gd name="T7" fmla="*/ 0 60000 65536"/>
                <a:gd name="T8" fmla="*/ 0 60000 65536"/>
                <a:gd name="T9" fmla="*/ 0 w 56"/>
                <a:gd name="T10" fmla="*/ 0 h 56"/>
                <a:gd name="T11" fmla="*/ 56 w 56"/>
                <a:gd name="T12" fmla="*/ 56 h 56"/>
              </a:gdLst>
              <a:ahLst/>
              <a:cxnLst>
                <a:cxn ang="T6">
                  <a:pos x="T0" y="T1"/>
                </a:cxn>
                <a:cxn ang="T7">
                  <a:pos x="T2" y="T3"/>
                </a:cxn>
                <a:cxn ang="T8">
                  <a:pos x="T4" y="T5"/>
                </a:cxn>
              </a:cxnLst>
              <a:rect l="T9" t="T10" r="T11" b="T12"/>
              <a:pathLst>
                <a:path w="56" h="56">
                  <a:moveTo>
                    <a:pt x="48" y="56"/>
                  </a:moveTo>
                  <a:cubicBezTo>
                    <a:pt x="52" y="36"/>
                    <a:pt x="56" y="16"/>
                    <a:pt x="48" y="8"/>
                  </a:cubicBezTo>
                  <a:cubicBezTo>
                    <a:pt x="40" y="0"/>
                    <a:pt x="8" y="8"/>
                    <a:pt x="0" y="8"/>
                  </a:cubicBezTo>
                </a:path>
              </a:pathLst>
            </a:custGeom>
            <a:noFill/>
            <a:ln w="28575" cap="flat" cmpd="sng">
              <a:solidFill>
                <a:srgbClr val="FF0000"/>
              </a:solidFill>
              <a:prstDash val="solid"/>
              <a:round/>
              <a:headEnd type="none" w="sm" len="sm"/>
              <a:tailEnd type="none" w="sm" len="sm"/>
            </a:ln>
          </p:spPr>
          <p:txBody>
            <a:bodyPr wrap="none" anchor="ctr"/>
            <a:lstStyle/>
            <a:p>
              <a:endParaRPr lang="en-US" dirty="0"/>
            </a:p>
          </p:txBody>
        </p:sp>
        <p:cxnSp>
          <p:nvCxnSpPr>
            <p:cNvPr id="106" name="Straight Connector 105"/>
            <p:cNvCxnSpPr/>
            <p:nvPr/>
          </p:nvCxnSpPr>
          <p:spPr bwMode="auto">
            <a:xfrm rot="16200000" flipH="1">
              <a:off x="3133121" y="5564524"/>
              <a:ext cx="0" cy="255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07" name="Freeform 37"/>
            <p:cNvSpPr>
              <a:spLocks/>
            </p:cNvSpPr>
            <p:nvPr/>
          </p:nvSpPr>
          <p:spPr bwMode="auto">
            <a:xfrm rot="2700000">
              <a:off x="2925798" y="5650742"/>
              <a:ext cx="88871" cy="88562"/>
            </a:xfrm>
            <a:custGeom>
              <a:avLst/>
              <a:gdLst>
                <a:gd name="T0" fmla="*/ 76200 w 56"/>
                <a:gd name="T1" fmla="*/ 88900 h 56"/>
                <a:gd name="T2" fmla="*/ 76200 w 56"/>
                <a:gd name="T3" fmla="*/ 12700 h 56"/>
                <a:gd name="T4" fmla="*/ 0 w 56"/>
                <a:gd name="T5" fmla="*/ 12700 h 56"/>
                <a:gd name="T6" fmla="*/ 0 60000 65536"/>
                <a:gd name="T7" fmla="*/ 0 60000 65536"/>
                <a:gd name="T8" fmla="*/ 0 60000 65536"/>
                <a:gd name="T9" fmla="*/ 0 w 56"/>
                <a:gd name="T10" fmla="*/ 0 h 56"/>
                <a:gd name="T11" fmla="*/ 56 w 56"/>
                <a:gd name="T12" fmla="*/ 56 h 56"/>
              </a:gdLst>
              <a:ahLst/>
              <a:cxnLst>
                <a:cxn ang="T6">
                  <a:pos x="T0" y="T1"/>
                </a:cxn>
                <a:cxn ang="T7">
                  <a:pos x="T2" y="T3"/>
                </a:cxn>
                <a:cxn ang="T8">
                  <a:pos x="T4" y="T5"/>
                </a:cxn>
              </a:cxnLst>
              <a:rect l="T9" t="T10" r="T11" b="T12"/>
              <a:pathLst>
                <a:path w="56" h="56">
                  <a:moveTo>
                    <a:pt x="48" y="56"/>
                  </a:moveTo>
                  <a:cubicBezTo>
                    <a:pt x="52" y="36"/>
                    <a:pt x="56" y="16"/>
                    <a:pt x="48" y="8"/>
                  </a:cubicBezTo>
                  <a:cubicBezTo>
                    <a:pt x="40" y="0"/>
                    <a:pt x="8" y="8"/>
                    <a:pt x="0" y="8"/>
                  </a:cubicBezTo>
                </a:path>
              </a:pathLst>
            </a:custGeom>
            <a:noFill/>
            <a:ln w="28575" cap="flat" cmpd="sng">
              <a:solidFill>
                <a:srgbClr val="FF0000"/>
              </a:solidFill>
              <a:prstDash val="solid"/>
              <a:round/>
              <a:headEnd type="none" w="sm" len="sm"/>
              <a:tailEnd type="none" w="sm" len="sm"/>
            </a:ln>
          </p:spPr>
          <p:txBody>
            <a:bodyPr wrap="none" anchor="ctr"/>
            <a:lstStyle/>
            <a:p>
              <a:endParaRPr lang="en-US" dirty="0"/>
            </a:p>
          </p:txBody>
        </p:sp>
      </p:grpSp>
      <p:sp>
        <p:nvSpPr>
          <p:cNvPr id="110" name="Rectangle 109"/>
          <p:cNvSpPr>
            <a:spLocks noChangeArrowheads="1"/>
          </p:cNvSpPr>
          <p:nvPr/>
        </p:nvSpPr>
        <p:spPr bwMode="auto">
          <a:xfrm>
            <a:off x="5628010" y="5136908"/>
            <a:ext cx="1406086" cy="830997"/>
          </a:xfrm>
          <a:prstGeom prst="rect">
            <a:avLst/>
          </a:prstGeom>
          <a:noFill/>
          <a:ln w="9525">
            <a:noFill/>
            <a:miter lim="800000"/>
            <a:headEnd/>
            <a:tailEnd/>
          </a:ln>
        </p:spPr>
        <p:txBody>
          <a:bodyPr wrap="square">
            <a:spAutoFit/>
          </a:bodyPr>
          <a:lstStyle/>
          <a:p>
            <a:r>
              <a:rPr lang="en-US" sz="800" dirty="0">
                <a:latin typeface="Arial" charset="0"/>
              </a:rPr>
              <a:t>4 X GENERIC TRANSLOADER</a:t>
            </a:r>
          </a:p>
          <a:p>
            <a:r>
              <a:rPr lang="en-US" sz="800" dirty="0">
                <a:latin typeface="Arial" charset="0"/>
              </a:rPr>
              <a:t>5 X GAZ 66</a:t>
            </a:r>
          </a:p>
          <a:p>
            <a:r>
              <a:rPr lang="en-US" sz="800" dirty="0">
                <a:latin typeface="Arial" charset="0"/>
              </a:rPr>
              <a:t>21 X TRK CGO URAL 375</a:t>
            </a:r>
          </a:p>
          <a:p>
            <a:r>
              <a:rPr lang="en-US" sz="800" dirty="0">
                <a:latin typeface="Arial" charset="0"/>
              </a:rPr>
              <a:t>12 X URAL 375D MAINTENANCE</a:t>
            </a:r>
          </a:p>
        </p:txBody>
      </p:sp>
      <p:cxnSp>
        <p:nvCxnSpPr>
          <p:cNvPr id="115" name="Straight Connector 114"/>
          <p:cNvCxnSpPr/>
          <p:nvPr/>
        </p:nvCxnSpPr>
        <p:spPr bwMode="auto">
          <a:xfrm flipH="1">
            <a:off x="6101691" y="4080936"/>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31" name="Group 130"/>
          <p:cNvGrpSpPr/>
          <p:nvPr/>
        </p:nvGrpSpPr>
        <p:grpSpPr>
          <a:xfrm>
            <a:off x="7993609" y="1997999"/>
            <a:ext cx="460462" cy="450000"/>
            <a:chOff x="6005895" y="3729404"/>
            <a:chExt cx="460462" cy="450000"/>
          </a:xfrm>
          <a:solidFill>
            <a:schemeClr val="bg1"/>
          </a:solidFill>
        </p:grpSpPr>
        <p:sp>
          <p:nvSpPr>
            <p:cNvPr id="132" name="Rectangle 131"/>
            <p:cNvSpPr>
              <a:spLocks noChangeAspect="1"/>
            </p:cNvSpPr>
            <p:nvPr/>
          </p:nvSpPr>
          <p:spPr bwMode="auto">
            <a:xfrm rot="2700000">
              <a:off x="6011126" y="3729404"/>
              <a:ext cx="450000" cy="450000"/>
            </a:xfrm>
            <a:prstGeom prst="rect">
              <a:avLst/>
            </a:prstGeom>
            <a:grp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133" name="Freeform 225"/>
            <p:cNvSpPr>
              <a:spLocks noChangeAspect="1"/>
            </p:cNvSpPr>
            <p:nvPr/>
          </p:nvSpPr>
          <p:spPr bwMode="auto">
            <a:xfrm>
              <a:off x="6005895" y="3964728"/>
              <a:ext cx="460462" cy="79200"/>
            </a:xfrm>
            <a:custGeom>
              <a:avLst/>
              <a:gdLst>
                <a:gd name="T0" fmla="*/ 134 w 341"/>
                <a:gd name="T1" fmla="*/ 11 h 85"/>
                <a:gd name="T2" fmla="*/ 118 w 341"/>
                <a:gd name="T3" fmla="*/ 6 h 85"/>
                <a:gd name="T4" fmla="*/ 101 w 341"/>
                <a:gd name="T5" fmla="*/ 3 h 85"/>
                <a:gd name="T6" fmla="*/ 84 w 341"/>
                <a:gd name="T7" fmla="*/ 1 h 85"/>
                <a:gd name="T8" fmla="*/ 67 w 341"/>
                <a:gd name="T9" fmla="*/ 0 h 85"/>
                <a:gd name="T10" fmla="*/ 62 w 341"/>
                <a:gd name="T11" fmla="*/ 0 h 85"/>
                <a:gd name="T12" fmla="*/ 58 w 341"/>
                <a:gd name="T13" fmla="*/ 1 h 85"/>
                <a:gd name="T14" fmla="*/ 49 w 341"/>
                <a:gd name="T15" fmla="*/ 1 h 85"/>
                <a:gd name="T16" fmla="*/ 32 w 341"/>
                <a:gd name="T17" fmla="*/ 3 h 85"/>
                <a:gd name="T18" fmla="*/ 15 w 341"/>
                <a:gd name="T19" fmla="*/ 6 h 85"/>
                <a:gd name="T20" fmla="*/ 0 w 341"/>
                <a:gd name="T21" fmla="*/ 11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grpFill/>
            <a:ln w="12700" cap="rnd" cmpd="sng">
              <a:solidFill>
                <a:srgbClr val="FF0000"/>
              </a:solidFill>
              <a:prstDash val="solid"/>
              <a:round/>
              <a:headEnd type="none" w="sm" len="sm"/>
              <a:tailEnd type="none" w="sm" len="sm"/>
            </a:ln>
          </p:spPr>
          <p:txBody>
            <a:bodyPr/>
            <a:lstStyle/>
            <a:p>
              <a:endParaRPr lang="en-US" dirty="0"/>
            </a:p>
          </p:txBody>
        </p:sp>
      </p:grpSp>
      <p:sp>
        <p:nvSpPr>
          <p:cNvPr id="134" name="TextBox 133"/>
          <p:cNvSpPr txBox="1"/>
          <p:nvPr/>
        </p:nvSpPr>
        <p:spPr>
          <a:xfrm>
            <a:off x="8123011" y="1655288"/>
            <a:ext cx="227948" cy="276999"/>
          </a:xfrm>
          <a:prstGeom prst="rect">
            <a:avLst/>
          </a:prstGeom>
          <a:noFill/>
        </p:spPr>
        <p:txBody>
          <a:bodyPr wrap="square" rtlCol="0">
            <a:spAutoFit/>
          </a:bodyPr>
          <a:lstStyle/>
          <a:p>
            <a:r>
              <a:rPr lang="en-CA" sz="1200" b="1" dirty="0"/>
              <a:t>I</a:t>
            </a:r>
          </a:p>
        </p:txBody>
      </p:sp>
      <p:grpSp>
        <p:nvGrpSpPr>
          <p:cNvPr id="135" name="Group 134"/>
          <p:cNvGrpSpPr/>
          <p:nvPr/>
        </p:nvGrpSpPr>
        <p:grpSpPr>
          <a:xfrm>
            <a:off x="5953500" y="4294639"/>
            <a:ext cx="265113" cy="53975"/>
            <a:chOff x="3054350" y="5691984"/>
            <a:chExt cx="265113" cy="53975"/>
          </a:xfrm>
          <a:solidFill>
            <a:schemeClr val="tx1"/>
          </a:solidFill>
        </p:grpSpPr>
        <p:sp>
          <p:nvSpPr>
            <p:cNvPr id="136"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37"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38"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139" name="Group 138"/>
          <p:cNvGrpSpPr/>
          <p:nvPr/>
        </p:nvGrpSpPr>
        <p:grpSpPr>
          <a:xfrm>
            <a:off x="8365960" y="4252960"/>
            <a:ext cx="265113" cy="53975"/>
            <a:chOff x="3054350" y="5691984"/>
            <a:chExt cx="265113" cy="53975"/>
          </a:xfrm>
          <a:solidFill>
            <a:schemeClr val="tx1"/>
          </a:solidFill>
        </p:grpSpPr>
        <p:sp>
          <p:nvSpPr>
            <p:cNvPr id="140"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42"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43"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144" name="Group 143"/>
          <p:cNvGrpSpPr/>
          <p:nvPr/>
        </p:nvGrpSpPr>
        <p:grpSpPr>
          <a:xfrm>
            <a:off x="7183953" y="4295318"/>
            <a:ext cx="265113" cy="53975"/>
            <a:chOff x="3054350" y="5691984"/>
            <a:chExt cx="265113" cy="53975"/>
          </a:xfrm>
          <a:solidFill>
            <a:schemeClr val="tx1"/>
          </a:solidFill>
        </p:grpSpPr>
        <p:sp>
          <p:nvSpPr>
            <p:cNvPr id="148"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57"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60"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162" name="Rectangle 12"/>
          <p:cNvSpPr>
            <a:spLocks noChangeArrowheads="1"/>
          </p:cNvSpPr>
          <p:nvPr/>
        </p:nvSpPr>
        <p:spPr bwMode="auto">
          <a:xfrm>
            <a:off x="286158" y="4120043"/>
            <a:ext cx="1555654" cy="739306"/>
          </a:xfrm>
          <a:prstGeom prst="rect">
            <a:avLst/>
          </a:prstGeom>
          <a:noFill/>
          <a:ln w="9525">
            <a:noFill/>
            <a:miter lim="800000"/>
            <a:headEnd/>
            <a:tailEnd/>
          </a:ln>
        </p:spPr>
        <p:txBody>
          <a:bodyPr wrap="square" lIns="92075" tIns="46038" rIns="92075" bIns="46038">
            <a:spAutoFit/>
          </a:bodyPr>
          <a:lstStyle/>
          <a:p>
            <a:r>
              <a:rPr lang="en-US" sz="1000" b="1" dirty="0">
                <a:latin typeface="Arial" charset="0"/>
              </a:rPr>
              <a:t>T63C AA PLN</a:t>
            </a:r>
          </a:p>
          <a:p>
            <a:r>
              <a:rPr lang="en-US" sz="800" dirty="0">
                <a:latin typeface="Arial" charset="0"/>
              </a:rPr>
              <a:t>1 X ZBD 04</a:t>
            </a:r>
          </a:p>
          <a:p>
            <a:r>
              <a:rPr lang="en-US" sz="800" dirty="0">
                <a:latin typeface="Arial" charset="0"/>
              </a:rPr>
              <a:t>3 X 25MM SP AAA T63C</a:t>
            </a:r>
          </a:p>
          <a:p>
            <a:r>
              <a:rPr lang="en-US" sz="800" dirty="0">
                <a:latin typeface="Arial" charset="0"/>
              </a:rPr>
              <a:t>1 X TRK EQ2050</a:t>
            </a:r>
          </a:p>
          <a:p>
            <a:pPr eaLnBrk="0" hangingPunct="0"/>
            <a:r>
              <a:rPr lang="en-US" sz="800" dirty="0">
                <a:latin typeface="Arial" charset="0"/>
              </a:rPr>
              <a:t>4 X GL ATGL FHJ 84</a:t>
            </a:r>
          </a:p>
        </p:txBody>
      </p:sp>
      <p:sp>
        <p:nvSpPr>
          <p:cNvPr id="84" name="TextBox 83"/>
          <p:cNvSpPr txBox="1"/>
          <p:nvPr/>
        </p:nvSpPr>
        <p:spPr>
          <a:xfrm>
            <a:off x="10453533" y="3541299"/>
            <a:ext cx="889987" cy="338554"/>
          </a:xfrm>
          <a:prstGeom prst="rect">
            <a:avLst/>
          </a:prstGeom>
          <a:noFill/>
        </p:spPr>
        <p:txBody>
          <a:bodyPr wrap="none" rtlCol="0">
            <a:spAutoFit/>
          </a:bodyPr>
          <a:lstStyle/>
          <a:p>
            <a:r>
              <a:rPr lang="en-AU" sz="1600" b="1" u="sng" dirty="0"/>
              <a:t>ZBD 04</a:t>
            </a:r>
          </a:p>
        </p:txBody>
      </p:sp>
      <p:sp>
        <p:nvSpPr>
          <p:cNvPr id="90" name="TextBox 89"/>
          <p:cNvSpPr txBox="1"/>
          <p:nvPr/>
        </p:nvSpPr>
        <p:spPr>
          <a:xfrm>
            <a:off x="5632864" y="1303576"/>
            <a:ext cx="346120" cy="276999"/>
          </a:xfrm>
          <a:prstGeom prst="rect">
            <a:avLst/>
          </a:prstGeom>
          <a:noFill/>
        </p:spPr>
        <p:txBody>
          <a:bodyPr wrap="none" rtlCol="0">
            <a:spAutoFit/>
          </a:bodyPr>
          <a:lstStyle/>
          <a:p>
            <a:r>
              <a:rPr lang="en-CA" sz="1200" b="1" dirty="0"/>
              <a:t>11</a:t>
            </a:r>
          </a:p>
        </p:txBody>
      </p:sp>
      <p:grpSp>
        <p:nvGrpSpPr>
          <p:cNvPr id="176" name="Group 175"/>
          <p:cNvGrpSpPr/>
          <p:nvPr/>
        </p:nvGrpSpPr>
        <p:grpSpPr>
          <a:xfrm>
            <a:off x="5928276" y="706868"/>
            <a:ext cx="249238" cy="988021"/>
            <a:chOff x="4126345" y="3526644"/>
            <a:chExt cx="249238" cy="988021"/>
          </a:xfrm>
        </p:grpSpPr>
        <p:grpSp>
          <p:nvGrpSpPr>
            <p:cNvPr id="192" name="Group 191"/>
            <p:cNvGrpSpPr/>
            <p:nvPr/>
          </p:nvGrpSpPr>
          <p:grpSpPr>
            <a:xfrm>
              <a:off x="4227837" y="3526644"/>
              <a:ext cx="51435" cy="72000"/>
              <a:chOff x="967738" y="3249386"/>
              <a:chExt cx="51435" cy="72000"/>
            </a:xfrm>
          </p:grpSpPr>
          <p:cxnSp>
            <p:nvCxnSpPr>
              <p:cNvPr id="196" name="Straight Connector 195"/>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97" name="Straight Connector 196"/>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82" name="Group 663"/>
            <p:cNvGrpSpPr>
              <a:grpSpLocks/>
            </p:cNvGrpSpPr>
            <p:nvPr/>
          </p:nvGrpSpPr>
          <p:grpSpPr bwMode="auto">
            <a:xfrm>
              <a:off x="4126345" y="4508315"/>
              <a:ext cx="249238" cy="6350"/>
              <a:chOff x="3433" y="3424"/>
              <a:chExt cx="182" cy="5"/>
            </a:xfrm>
          </p:grpSpPr>
          <p:sp>
            <p:nvSpPr>
              <p:cNvPr id="183" name="Line 665"/>
              <p:cNvSpPr>
                <a:spLocks noChangeAspect="1" noChangeShapeType="1"/>
              </p:cNvSpPr>
              <p:nvPr/>
            </p:nvSpPr>
            <p:spPr bwMode="auto">
              <a:xfrm>
                <a:off x="3592" y="3429"/>
                <a:ext cx="0" cy="0"/>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185" name="Line 666"/>
              <p:cNvSpPr>
                <a:spLocks noChangeAspect="1" noChangeShapeType="1"/>
              </p:cNvSpPr>
              <p:nvPr/>
            </p:nvSpPr>
            <p:spPr bwMode="auto">
              <a:xfrm>
                <a:off x="3615" y="3429"/>
                <a:ext cx="0" cy="0"/>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190" name="Line 667"/>
              <p:cNvSpPr>
                <a:spLocks noChangeAspect="1" noChangeShapeType="1"/>
              </p:cNvSpPr>
              <p:nvPr/>
            </p:nvSpPr>
            <p:spPr bwMode="auto">
              <a:xfrm>
                <a:off x="3433" y="3424"/>
                <a:ext cx="0" cy="1"/>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191" name="Line 668"/>
              <p:cNvSpPr>
                <a:spLocks noChangeAspect="1" noChangeShapeType="1"/>
              </p:cNvSpPr>
              <p:nvPr/>
            </p:nvSpPr>
            <p:spPr bwMode="auto">
              <a:xfrm>
                <a:off x="3455" y="3424"/>
                <a:ext cx="0" cy="1"/>
              </a:xfrm>
              <a:prstGeom prst="line">
                <a:avLst/>
              </a:prstGeom>
              <a:noFill/>
              <a:ln w="12700">
                <a:solidFill>
                  <a:schemeClr val="tx1"/>
                </a:solidFill>
                <a:round/>
                <a:headEnd type="none" w="sm" len="sm"/>
                <a:tailEnd type="none" w="sm" len="sm"/>
              </a:ln>
            </p:spPr>
            <p:txBody>
              <a:bodyPr wrap="none" anchor="ctr"/>
              <a:lstStyle/>
              <a:p>
                <a:endParaRPr lang="en-US" dirty="0"/>
              </a:p>
            </p:txBody>
          </p:sp>
        </p:grpSp>
      </p:grpSp>
      <p:sp>
        <p:nvSpPr>
          <p:cNvPr id="276" name="Rectangle 14"/>
          <p:cNvSpPr>
            <a:spLocks noChangeArrowheads="1"/>
          </p:cNvSpPr>
          <p:nvPr/>
        </p:nvSpPr>
        <p:spPr bwMode="auto">
          <a:xfrm>
            <a:off x="6092712" y="2383110"/>
            <a:ext cx="750205" cy="246863"/>
          </a:xfrm>
          <a:prstGeom prst="rect">
            <a:avLst/>
          </a:prstGeom>
          <a:noFill/>
          <a:ln w="9525">
            <a:noFill/>
            <a:miter lim="800000"/>
            <a:headEnd/>
            <a:tailEnd/>
          </a:ln>
        </p:spPr>
        <p:txBody>
          <a:bodyPr wrap="none" lIns="92075" tIns="46038" rIns="92075" bIns="46038">
            <a:spAutoFit/>
          </a:bodyPr>
          <a:lstStyle/>
          <a:p>
            <a:pPr eaLnBrk="0" hangingPunct="0"/>
            <a:r>
              <a:rPr lang="en-US" sz="1000" b="1" dirty="0">
                <a:latin typeface="Arial" charset="0"/>
              </a:rPr>
              <a:t>MANPAD</a:t>
            </a:r>
          </a:p>
        </p:txBody>
      </p:sp>
      <p:grpSp>
        <p:nvGrpSpPr>
          <p:cNvPr id="2" name="Group 1"/>
          <p:cNvGrpSpPr/>
          <p:nvPr/>
        </p:nvGrpSpPr>
        <p:grpSpPr>
          <a:xfrm>
            <a:off x="8301598" y="4526711"/>
            <a:ext cx="450000" cy="450000"/>
            <a:chOff x="8455499" y="4717211"/>
            <a:chExt cx="450000" cy="450000"/>
          </a:xfrm>
        </p:grpSpPr>
        <p:sp>
          <p:nvSpPr>
            <p:cNvPr id="204" name="Rectangle 203"/>
            <p:cNvSpPr>
              <a:spLocks noChangeAspect="1"/>
            </p:cNvSpPr>
            <p:nvPr/>
          </p:nvSpPr>
          <p:spPr bwMode="auto">
            <a:xfrm rot="2700000">
              <a:off x="8455499" y="4717211"/>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278" name="Rectangle 701">
              <a:extLst>
                <a:ext uri="{FF2B5EF4-FFF2-40B4-BE49-F238E27FC236}">
                  <a16:creationId xmlns:a16="http://schemas.microsoft.com/office/drawing/2014/main" id="{4631E9B5-473A-4570-9AEF-2FFCA9D7A18B}"/>
                </a:ext>
              </a:extLst>
            </p:cNvPr>
            <p:cNvSpPr>
              <a:spLocks noChangeArrowheads="1"/>
            </p:cNvSpPr>
            <p:nvPr/>
          </p:nvSpPr>
          <p:spPr bwMode="auto">
            <a:xfrm>
              <a:off x="8542039" y="4862638"/>
              <a:ext cx="291747" cy="169277"/>
            </a:xfrm>
            <a:prstGeom prst="rect">
              <a:avLst/>
            </a:prstGeom>
            <a:noFill/>
            <a:ln w="9525">
              <a:noFill/>
              <a:miter lim="800000"/>
              <a:headEnd/>
              <a:tailEnd/>
            </a:ln>
          </p:spPr>
          <p:txBody>
            <a:bodyPr wrap="none" lIns="0" tIns="0" rIns="0" bIns="0">
              <a:spAutoFit/>
            </a:bodyPr>
            <a:lstStyle/>
            <a:p>
              <a:pPr eaLnBrk="0" hangingPunct="0"/>
              <a:r>
                <a:rPr lang="en-US" sz="1100" b="1" dirty="0">
                  <a:solidFill>
                    <a:srgbClr val="FF0000"/>
                  </a:solidFill>
                </a:rPr>
                <a:t>CSS</a:t>
              </a:r>
            </a:p>
          </p:txBody>
        </p:sp>
      </p:grpSp>
      <p:grpSp>
        <p:nvGrpSpPr>
          <p:cNvPr id="12" name="Group 11"/>
          <p:cNvGrpSpPr/>
          <p:nvPr/>
        </p:nvGrpSpPr>
        <p:grpSpPr>
          <a:xfrm>
            <a:off x="6069039" y="4540657"/>
            <a:ext cx="73056" cy="156713"/>
            <a:chOff x="4807288" y="4633277"/>
            <a:chExt cx="113885" cy="254924"/>
          </a:xfrm>
        </p:grpSpPr>
        <p:sp>
          <p:nvSpPr>
            <p:cNvPr id="282" name="Freeform 153"/>
            <p:cNvSpPr>
              <a:spLocks/>
            </p:cNvSpPr>
            <p:nvPr/>
          </p:nvSpPr>
          <p:spPr bwMode="auto">
            <a:xfrm>
              <a:off x="4807288" y="4633277"/>
              <a:ext cx="112183" cy="122661"/>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283" name="Line 154"/>
            <p:cNvSpPr>
              <a:spLocks noChangeShapeType="1"/>
            </p:cNvSpPr>
            <p:nvPr/>
          </p:nvSpPr>
          <p:spPr bwMode="auto">
            <a:xfrm flipH="1">
              <a:off x="4919241" y="4754297"/>
              <a:ext cx="1932" cy="13390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284" name="Line 154"/>
            <p:cNvSpPr>
              <a:spLocks noChangeShapeType="1"/>
            </p:cNvSpPr>
            <p:nvPr/>
          </p:nvSpPr>
          <p:spPr bwMode="auto">
            <a:xfrm>
              <a:off x="4807288" y="4754297"/>
              <a:ext cx="854" cy="133904"/>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285" name="Line 154"/>
            <p:cNvSpPr>
              <a:spLocks noChangeShapeType="1"/>
            </p:cNvSpPr>
            <p:nvPr/>
          </p:nvSpPr>
          <p:spPr bwMode="auto">
            <a:xfrm flipH="1">
              <a:off x="4866846" y="4633277"/>
              <a:ext cx="1698" cy="237447"/>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sp>
        <p:nvSpPr>
          <p:cNvPr id="288" name="Oval 141"/>
          <p:cNvSpPr>
            <a:spLocks noChangeAspect="1" noChangeArrowheads="1"/>
          </p:cNvSpPr>
          <p:nvPr/>
        </p:nvSpPr>
        <p:spPr bwMode="auto">
          <a:xfrm>
            <a:off x="8037470" y="2154930"/>
            <a:ext cx="92075" cy="90488"/>
          </a:xfrm>
          <a:prstGeom prst="ellipse">
            <a:avLst/>
          </a:prstGeom>
          <a:solidFill>
            <a:srgbClr val="FF0000"/>
          </a:solidFill>
          <a:ln w="3175">
            <a:solidFill>
              <a:srgbClr val="FF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grpSp>
        <p:nvGrpSpPr>
          <p:cNvPr id="13" name="Group 12"/>
          <p:cNvGrpSpPr/>
          <p:nvPr/>
        </p:nvGrpSpPr>
        <p:grpSpPr>
          <a:xfrm>
            <a:off x="8158545" y="2041181"/>
            <a:ext cx="159840" cy="198643"/>
            <a:chOff x="8213609" y="2289036"/>
            <a:chExt cx="104775" cy="141288"/>
          </a:xfrm>
        </p:grpSpPr>
        <p:sp>
          <p:nvSpPr>
            <p:cNvPr id="293" name="Freeform 143"/>
            <p:cNvSpPr>
              <a:spLocks/>
            </p:cNvSpPr>
            <p:nvPr/>
          </p:nvSpPr>
          <p:spPr bwMode="auto">
            <a:xfrm rot="19798678">
              <a:off x="8213609" y="2289036"/>
              <a:ext cx="74613" cy="141288"/>
            </a:xfrm>
            <a:custGeom>
              <a:avLst/>
              <a:gdLst>
                <a:gd name="T0" fmla="*/ 46 w 66"/>
                <a:gd name="T1" fmla="*/ 89 h 107"/>
                <a:gd name="T2" fmla="*/ 23 w 66"/>
                <a:gd name="T3" fmla="*/ 82 h 107"/>
                <a:gd name="T4" fmla="*/ 10 w 66"/>
                <a:gd name="T5" fmla="*/ 72 h 107"/>
                <a:gd name="T6" fmla="*/ 2 w 66"/>
                <a:gd name="T7" fmla="*/ 60 h 107"/>
                <a:gd name="T8" fmla="*/ 0 w 66"/>
                <a:gd name="T9" fmla="*/ 47 h 107"/>
                <a:gd name="T10" fmla="*/ 2 w 66"/>
                <a:gd name="T11" fmla="*/ 32 h 107"/>
                <a:gd name="T12" fmla="*/ 13 w 66"/>
                <a:gd name="T13" fmla="*/ 15 h 107"/>
                <a:gd name="T14" fmla="*/ 30 w 66"/>
                <a:gd name="T15" fmla="*/ 5 h 107"/>
                <a:gd name="T16" fmla="*/ 47 w 66"/>
                <a:gd name="T17" fmla="*/ 0 h 10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6" h="107">
                  <a:moveTo>
                    <a:pt x="65" y="107"/>
                  </a:moveTo>
                  <a:lnTo>
                    <a:pt x="32" y="99"/>
                  </a:lnTo>
                  <a:lnTo>
                    <a:pt x="14" y="87"/>
                  </a:lnTo>
                  <a:lnTo>
                    <a:pt x="3" y="72"/>
                  </a:lnTo>
                  <a:lnTo>
                    <a:pt x="0" y="57"/>
                  </a:lnTo>
                  <a:lnTo>
                    <a:pt x="3" y="38"/>
                  </a:lnTo>
                  <a:lnTo>
                    <a:pt x="18" y="18"/>
                  </a:lnTo>
                  <a:lnTo>
                    <a:pt x="42" y="6"/>
                  </a:lnTo>
                  <a:lnTo>
                    <a:pt x="66" y="0"/>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b="1" dirty="0">
                <a:solidFill>
                  <a:srgbClr val="FF0000"/>
                </a:solidFill>
              </a:endParaRPr>
            </a:p>
          </p:txBody>
        </p:sp>
        <p:sp>
          <p:nvSpPr>
            <p:cNvPr id="294" name="Freeform 144"/>
            <p:cNvSpPr>
              <a:spLocks/>
            </p:cNvSpPr>
            <p:nvPr/>
          </p:nvSpPr>
          <p:spPr bwMode="auto">
            <a:xfrm>
              <a:off x="8219959" y="2311261"/>
              <a:ext cx="98425" cy="74613"/>
            </a:xfrm>
            <a:custGeom>
              <a:avLst/>
              <a:gdLst>
                <a:gd name="T0" fmla="*/ 0 w 54"/>
                <a:gd name="T1" fmla="*/ 47 h 35"/>
                <a:gd name="T2" fmla="*/ 32 w 54"/>
                <a:gd name="T3" fmla="*/ 11 h 35"/>
                <a:gd name="T4" fmla="*/ 32 w 54"/>
                <a:gd name="T5" fmla="*/ 31 h 35"/>
                <a:gd name="T6" fmla="*/ 62 w 54"/>
                <a:gd name="T7" fmla="*/ 0 h 3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54" h="35">
                  <a:moveTo>
                    <a:pt x="0" y="35"/>
                  </a:moveTo>
                  <a:lnTo>
                    <a:pt x="28" y="8"/>
                  </a:lnTo>
                  <a:lnTo>
                    <a:pt x="28" y="23"/>
                  </a:lnTo>
                  <a:lnTo>
                    <a:pt x="54" y="0"/>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b="1" dirty="0">
                <a:solidFill>
                  <a:srgbClr val="FF0000"/>
                </a:solidFill>
              </a:endParaRPr>
            </a:p>
          </p:txBody>
        </p:sp>
      </p:grpSp>
      <p:cxnSp>
        <p:nvCxnSpPr>
          <p:cNvPr id="295" name="Straight Connector 294"/>
          <p:cNvCxnSpPr>
            <a:cxnSpLocks/>
          </p:cNvCxnSpPr>
          <p:nvPr/>
        </p:nvCxnSpPr>
        <p:spPr bwMode="auto">
          <a:xfrm flipV="1">
            <a:off x="3450637" y="4083988"/>
            <a:ext cx="1729688" cy="14936"/>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96" name="Straight Connector 295"/>
          <p:cNvCxnSpPr/>
          <p:nvPr/>
        </p:nvCxnSpPr>
        <p:spPr bwMode="auto">
          <a:xfrm flipH="1">
            <a:off x="4411017" y="4118185"/>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97" name="Straight Connector 296"/>
          <p:cNvCxnSpPr/>
          <p:nvPr/>
        </p:nvCxnSpPr>
        <p:spPr bwMode="auto">
          <a:xfrm flipH="1">
            <a:off x="5180325" y="410713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99" name="Straight Connector 298"/>
          <p:cNvCxnSpPr/>
          <p:nvPr/>
        </p:nvCxnSpPr>
        <p:spPr bwMode="auto">
          <a:xfrm flipH="1">
            <a:off x="3448861" y="4160747"/>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302" name="Group 301"/>
          <p:cNvGrpSpPr/>
          <p:nvPr/>
        </p:nvGrpSpPr>
        <p:grpSpPr>
          <a:xfrm>
            <a:off x="3355055" y="4299730"/>
            <a:ext cx="265113" cy="53975"/>
            <a:chOff x="3054350" y="5691984"/>
            <a:chExt cx="265113" cy="53975"/>
          </a:xfrm>
          <a:solidFill>
            <a:schemeClr val="tx1"/>
          </a:solidFill>
        </p:grpSpPr>
        <p:sp>
          <p:nvSpPr>
            <p:cNvPr id="303"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304"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305"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306" name="Group 305"/>
          <p:cNvGrpSpPr/>
          <p:nvPr/>
        </p:nvGrpSpPr>
        <p:grpSpPr>
          <a:xfrm>
            <a:off x="5089117" y="4311211"/>
            <a:ext cx="155575" cy="53975"/>
            <a:chOff x="3163888" y="5691984"/>
            <a:chExt cx="155575" cy="53975"/>
          </a:xfrm>
          <a:solidFill>
            <a:schemeClr val="tx1"/>
          </a:solidFill>
        </p:grpSpPr>
        <p:sp>
          <p:nvSpPr>
            <p:cNvPr id="308"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309"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310" name="Group 309"/>
          <p:cNvGrpSpPr/>
          <p:nvPr/>
        </p:nvGrpSpPr>
        <p:grpSpPr>
          <a:xfrm>
            <a:off x="4194415" y="4305146"/>
            <a:ext cx="265113" cy="53975"/>
            <a:chOff x="3054350" y="5691984"/>
            <a:chExt cx="265113" cy="53975"/>
          </a:xfrm>
          <a:solidFill>
            <a:schemeClr val="tx1"/>
          </a:solidFill>
        </p:grpSpPr>
        <p:sp>
          <p:nvSpPr>
            <p:cNvPr id="311"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312"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313"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cxnSp>
        <p:nvCxnSpPr>
          <p:cNvPr id="314" name="Straight Connector 313"/>
          <p:cNvCxnSpPr>
            <a:cxnSpLocks/>
          </p:cNvCxnSpPr>
          <p:nvPr/>
        </p:nvCxnSpPr>
        <p:spPr bwMode="auto">
          <a:xfrm>
            <a:off x="3861148" y="3637204"/>
            <a:ext cx="8832" cy="470852"/>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350" name="Rectangle 349"/>
          <p:cNvSpPr>
            <a:spLocks noChangeAspect="1"/>
          </p:cNvSpPr>
          <p:nvPr/>
        </p:nvSpPr>
        <p:spPr bwMode="auto">
          <a:xfrm rot="2700000">
            <a:off x="4941800" y="4521868"/>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351" name="Group 350"/>
          <p:cNvGrpSpPr/>
          <p:nvPr/>
        </p:nvGrpSpPr>
        <p:grpSpPr>
          <a:xfrm>
            <a:off x="4973914" y="4702432"/>
            <a:ext cx="415925" cy="88871"/>
            <a:chOff x="2925953" y="5650587"/>
            <a:chExt cx="415925" cy="88871"/>
          </a:xfrm>
        </p:grpSpPr>
        <p:sp>
          <p:nvSpPr>
            <p:cNvPr id="352" name="Freeform 37"/>
            <p:cNvSpPr>
              <a:spLocks/>
            </p:cNvSpPr>
            <p:nvPr/>
          </p:nvSpPr>
          <p:spPr bwMode="auto">
            <a:xfrm rot="13500000">
              <a:off x="3253161" y="5650742"/>
              <a:ext cx="88871" cy="88562"/>
            </a:xfrm>
            <a:custGeom>
              <a:avLst/>
              <a:gdLst>
                <a:gd name="T0" fmla="*/ 76200 w 56"/>
                <a:gd name="T1" fmla="*/ 88900 h 56"/>
                <a:gd name="T2" fmla="*/ 76200 w 56"/>
                <a:gd name="T3" fmla="*/ 12700 h 56"/>
                <a:gd name="T4" fmla="*/ 0 w 56"/>
                <a:gd name="T5" fmla="*/ 12700 h 56"/>
                <a:gd name="T6" fmla="*/ 0 60000 65536"/>
                <a:gd name="T7" fmla="*/ 0 60000 65536"/>
                <a:gd name="T8" fmla="*/ 0 60000 65536"/>
                <a:gd name="T9" fmla="*/ 0 w 56"/>
                <a:gd name="T10" fmla="*/ 0 h 56"/>
                <a:gd name="T11" fmla="*/ 56 w 56"/>
                <a:gd name="T12" fmla="*/ 56 h 56"/>
              </a:gdLst>
              <a:ahLst/>
              <a:cxnLst>
                <a:cxn ang="T6">
                  <a:pos x="T0" y="T1"/>
                </a:cxn>
                <a:cxn ang="T7">
                  <a:pos x="T2" y="T3"/>
                </a:cxn>
                <a:cxn ang="T8">
                  <a:pos x="T4" y="T5"/>
                </a:cxn>
              </a:cxnLst>
              <a:rect l="T9" t="T10" r="T11" b="T12"/>
              <a:pathLst>
                <a:path w="56" h="56">
                  <a:moveTo>
                    <a:pt x="48" y="56"/>
                  </a:moveTo>
                  <a:cubicBezTo>
                    <a:pt x="52" y="36"/>
                    <a:pt x="56" y="16"/>
                    <a:pt x="48" y="8"/>
                  </a:cubicBezTo>
                  <a:cubicBezTo>
                    <a:pt x="40" y="0"/>
                    <a:pt x="8" y="8"/>
                    <a:pt x="0" y="8"/>
                  </a:cubicBezTo>
                </a:path>
              </a:pathLst>
            </a:custGeom>
            <a:noFill/>
            <a:ln w="28575" cap="flat" cmpd="sng">
              <a:solidFill>
                <a:srgbClr val="FF0000"/>
              </a:solidFill>
              <a:prstDash val="solid"/>
              <a:round/>
              <a:headEnd type="none" w="sm" len="sm"/>
              <a:tailEnd type="none" w="sm" len="sm"/>
            </a:ln>
          </p:spPr>
          <p:txBody>
            <a:bodyPr wrap="none" anchor="ctr"/>
            <a:lstStyle/>
            <a:p>
              <a:endParaRPr lang="en-US" dirty="0"/>
            </a:p>
          </p:txBody>
        </p:sp>
        <p:cxnSp>
          <p:nvCxnSpPr>
            <p:cNvPr id="353" name="Straight Connector 352"/>
            <p:cNvCxnSpPr/>
            <p:nvPr/>
          </p:nvCxnSpPr>
          <p:spPr bwMode="auto">
            <a:xfrm rot="16200000" flipH="1">
              <a:off x="3133121" y="5564524"/>
              <a:ext cx="0" cy="2555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354" name="Freeform 37"/>
            <p:cNvSpPr>
              <a:spLocks/>
            </p:cNvSpPr>
            <p:nvPr/>
          </p:nvSpPr>
          <p:spPr bwMode="auto">
            <a:xfrm rot="2700000">
              <a:off x="2925798" y="5650742"/>
              <a:ext cx="88871" cy="88562"/>
            </a:xfrm>
            <a:custGeom>
              <a:avLst/>
              <a:gdLst>
                <a:gd name="T0" fmla="*/ 76200 w 56"/>
                <a:gd name="T1" fmla="*/ 88900 h 56"/>
                <a:gd name="T2" fmla="*/ 76200 w 56"/>
                <a:gd name="T3" fmla="*/ 12700 h 56"/>
                <a:gd name="T4" fmla="*/ 0 w 56"/>
                <a:gd name="T5" fmla="*/ 12700 h 56"/>
                <a:gd name="T6" fmla="*/ 0 60000 65536"/>
                <a:gd name="T7" fmla="*/ 0 60000 65536"/>
                <a:gd name="T8" fmla="*/ 0 60000 65536"/>
                <a:gd name="T9" fmla="*/ 0 w 56"/>
                <a:gd name="T10" fmla="*/ 0 h 56"/>
                <a:gd name="T11" fmla="*/ 56 w 56"/>
                <a:gd name="T12" fmla="*/ 56 h 56"/>
              </a:gdLst>
              <a:ahLst/>
              <a:cxnLst>
                <a:cxn ang="T6">
                  <a:pos x="T0" y="T1"/>
                </a:cxn>
                <a:cxn ang="T7">
                  <a:pos x="T2" y="T3"/>
                </a:cxn>
                <a:cxn ang="T8">
                  <a:pos x="T4" y="T5"/>
                </a:cxn>
              </a:cxnLst>
              <a:rect l="T9" t="T10" r="T11" b="T12"/>
              <a:pathLst>
                <a:path w="56" h="56">
                  <a:moveTo>
                    <a:pt x="48" y="56"/>
                  </a:moveTo>
                  <a:cubicBezTo>
                    <a:pt x="52" y="36"/>
                    <a:pt x="56" y="16"/>
                    <a:pt x="48" y="8"/>
                  </a:cubicBezTo>
                  <a:cubicBezTo>
                    <a:pt x="40" y="0"/>
                    <a:pt x="8" y="8"/>
                    <a:pt x="0" y="8"/>
                  </a:cubicBezTo>
                </a:path>
              </a:pathLst>
            </a:custGeom>
            <a:noFill/>
            <a:ln w="28575" cap="flat" cmpd="sng">
              <a:solidFill>
                <a:srgbClr val="FF0000"/>
              </a:solidFill>
              <a:prstDash val="solid"/>
              <a:round/>
              <a:headEnd type="none" w="sm" len="sm"/>
              <a:tailEnd type="none" w="sm" len="sm"/>
            </a:ln>
          </p:spPr>
          <p:txBody>
            <a:bodyPr wrap="none" anchor="ctr"/>
            <a:lstStyle/>
            <a:p>
              <a:endParaRPr lang="en-US" dirty="0"/>
            </a:p>
          </p:txBody>
        </p:sp>
      </p:grpSp>
      <p:sp>
        <p:nvSpPr>
          <p:cNvPr id="355" name="TextBox 354">
            <a:extLst>
              <a:ext uri="{FF2B5EF4-FFF2-40B4-BE49-F238E27FC236}">
                <a16:creationId xmlns:a16="http://schemas.microsoft.com/office/drawing/2014/main" id="{2E831F57-3ACC-482F-84D2-35EC790FA453}"/>
              </a:ext>
            </a:extLst>
          </p:cNvPr>
          <p:cNvSpPr txBox="1"/>
          <p:nvPr/>
        </p:nvSpPr>
        <p:spPr>
          <a:xfrm>
            <a:off x="3113044" y="4859552"/>
            <a:ext cx="269626" cy="276999"/>
          </a:xfrm>
          <a:prstGeom prst="rect">
            <a:avLst/>
          </a:prstGeom>
          <a:noFill/>
        </p:spPr>
        <p:txBody>
          <a:bodyPr wrap="none" rtlCol="0">
            <a:spAutoFit/>
          </a:bodyPr>
          <a:lstStyle/>
          <a:p>
            <a:r>
              <a:rPr lang="en-CA" sz="1200" b="1" dirty="0"/>
              <a:t>1</a:t>
            </a:r>
          </a:p>
        </p:txBody>
      </p:sp>
      <p:sp>
        <p:nvSpPr>
          <p:cNvPr id="356" name="TextBox 355">
            <a:extLst>
              <a:ext uri="{FF2B5EF4-FFF2-40B4-BE49-F238E27FC236}">
                <a16:creationId xmlns:a16="http://schemas.microsoft.com/office/drawing/2014/main" id="{1DDC4489-5E1E-4BFB-8596-9ADD9DC8C932}"/>
              </a:ext>
            </a:extLst>
          </p:cNvPr>
          <p:cNvSpPr txBox="1"/>
          <p:nvPr/>
        </p:nvSpPr>
        <p:spPr>
          <a:xfrm>
            <a:off x="3945084" y="4878982"/>
            <a:ext cx="269626" cy="276999"/>
          </a:xfrm>
          <a:prstGeom prst="rect">
            <a:avLst/>
          </a:prstGeom>
          <a:noFill/>
        </p:spPr>
        <p:txBody>
          <a:bodyPr wrap="none" rtlCol="0">
            <a:spAutoFit/>
          </a:bodyPr>
          <a:lstStyle/>
          <a:p>
            <a:r>
              <a:rPr lang="en-CA" sz="1200" b="1" dirty="0"/>
              <a:t>2</a:t>
            </a:r>
          </a:p>
        </p:txBody>
      </p:sp>
      <p:sp>
        <p:nvSpPr>
          <p:cNvPr id="357" name="TextBox 356">
            <a:extLst>
              <a:ext uri="{FF2B5EF4-FFF2-40B4-BE49-F238E27FC236}">
                <a16:creationId xmlns:a16="http://schemas.microsoft.com/office/drawing/2014/main" id="{2E831F57-3ACC-482F-84D2-35EC790FA453}"/>
              </a:ext>
            </a:extLst>
          </p:cNvPr>
          <p:cNvSpPr txBox="1"/>
          <p:nvPr/>
        </p:nvSpPr>
        <p:spPr>
          <a:xfrm>
            <a:off x="4777605" y="4873697"/>
            <a:ext cx="269626" cy="276999"/>
          </a:xfrm>
          <a:prstGeom prst="rect">
            <a:avLst/>
          </a:prstGeom>
          <a:noFill/>
        </p:spPr>
        <p:txBody>
          <a:bodyPr wrap="none" rtlCol="0">
            <a:spAutoFit/>
          </a:bodyPr>
          <a:lstStyle/>
          <a:p>
            <a:r>
              <a:rPr lang="en-CA" sz="1200" b="1" dirty="0"/>
              <a:t>1</a:t>
            </a:r>
          </a:p>
        </p:txBody>
      </p:sp>
      <p:sp>
        <p:nvSpPr>
          <p:cNvPr id="358" name="Rectangle 12"/>
          <p:cNvSpPr>
            <a:spLocks noChangeArrowheads="1"/>
          </p:cNvSpPr>
          <p:nvPr/>
        </p:nvSpPr>
        <p:spPr bwMode="auto">
          <a:xfrm>
            <a:off x="3359656" y="2673560"/>
            <a:ext cx="1555654" cy="1108638"/>
          </a:xfrm>
          <a:prstGeom prst="rect">
            <a:avLst/>
          </a:prstGeom>
          <a:noFill/>
          <a:ln w="9525">
            <a:noFill/>
            <a:miter lim="800000"/>
            <a:headEnd/>
            <a:tailEnd/>
          </a:ln>
        </p:spPr>
        <p:txBody>
          <a:bodyPr wrap="square" lIns="92075" tIns="46038" rIns="92075" bIns="46038">
            <a:spAutoFit/>
          </a:bodyPr>
          <a:lstStyle/>
          <a:p>
            <a:r>
              <a:rPr lang="en-US" sz="1000" b="1" dirty="0">
                <a:latin typeface="Arial" charset="0"/>
              </a:rPr>
              <a:t>PGZ 07 COY </a:t>
            </a:r>
          </a:p>
          <a:p>
            <a:r>
              <a:rPr lang="en-US" sz="800" dirty="0">
                <a:latin typeface="Arial" charset="0"/>
              </a:rPr>
              <a:t>3 X TRK EQ2050</a:t>
            </a:r>
          </a:p>
          <a:p>
            <a:pPr eaLnBrk="0" hangingPunct="0"/>
            <a:r>
              <a:rPr lang="en-US" sz="800" dirty="0">
                <a:latin typeface="Arial" charset="0"/>
              </a:rPr>
              <a:t>6 X 35MM SP AAA PGZ 07 </a:t>
            </a:r>
          </a:p>
          <a:p>
            <a:pPr eaLnBrk="0" hangingPunct="0"/>
            <a:r>
              <a:rPr lang="en-US" sz="800" dirty="0">
                <a:latin typeface="Arial" charset="0"/>
              </a:rPr>
              <a:t>1 X ACV CLC 2B TRKD</a:t>
            </a:r>
          </a:p>
          <a:p>
            <a:pPr eaLnBrk="0" hangingPunct="0"/>
            <a:r>
              <a:rPr lang="en-US" sz="800" dirty="0">
                <a:latin typeface="Arial" charset="0"/>
              </a:rPr>
              <a:t>1 X RDR TA CLC 2B TRKD</a:t>
            </a:r>
          </a:p>
          <a:p>
            <a:pPr eaLnBrk="0" hangingPunct="0"/>
            <a:r>
              <a:rPr lang="en-US" sz="800" dirty="0">
                <a:latin typeface="Arial" charset="0"/>
              </a:rPr>
              <a:t>4 X GAZ 66</a:t>
            </a:r>
          </a:p>
          <a:p>
            <a:pPr eaLnBrk="0" hangingPunct="0"/>
            <a:r>
              <a:rPr lang="en-US" sz="800" dirty="0">
                <a:latin typeface="Arial" charset="0"/>
              </a:rPr>
              <a:t>2 X URAL 375</a:t>
            </a:r>
          </a:p>
          <a:p>
            <a:pPr eaLnBrk="0" hangingPunct="0"/>
            <a:r>
              <a:rPr lang="en-US" sz="800" dirty="0">
                <a:latin typeface="Arial" charset="0"/>
              </a:rPr>
              <a:t>4 X GL ATGL FHJ 84</a:t>
            </a:r>
          </a:p>
        </p:txBody>
      </p:sp>
      <p:sp>
        <p:nvSpPr>
          <p:cNvPr id="359" name="Rectangle 12"/>
          <p:cNvSpPr>
            <a:spLocks noChangeArrowheads="1"/>
          </p:cNvSpPr>
          <p:nvPr/>
        </p:nvSpPr>
        <p:spPr bwMode="auto">
          <a:xfrm>
            <a:off x="4707130" y="2660262"/>
            <a:ext cx="1465675" cy="1231748"/>
          </a:xfrm>
          <a:prstGeom prst="rect">
            <a:avLst/>
          </a:prstGeom>
          <a:noFill/>
          <a:ln w="9525">
            <a:noFill/>
            <a:miter lim="800000"/>
            <a:headEnd/>
            <a:tailEnd/>
          </a:ln>
        </p:spPr>
        <p:txBody>
          <a:bodyPr wrap="square" lIns="92075" tIns="46038" rIns="92075" bIns="46038">
            <a:spAutoFit/>
          </a:bodyPr>
          <a:lstStyle/>
          <a:p>
            <a:r>
              <a:rPr lang="en-US" sz="1000" b="1" dirty="0">
                <a:latin typeface="Arial" charset="0"/>
              </a:rPr>
              <a:t>SAM COY</a:t>
            </a:r>
          </a:p>
          <a:p>
            <a:r>
              <a:rPr lang="en-US" sz="800" dirty="0">
                <a:latin typeface="Arial" charset="0"/>
              </a:rPr>
              <a:t>3 X TRK EQ2050</a:t>
            </a:r>
          </a:p>
          <a:p>
            <a:pPr eaLnBrk="0" hangingPunct="0"/>
            <a:r>
              <a:rPr lang="en-US" sz="800" dirty="0">
                <a:latin typeface="Arial" charset="0"/>
              </a:rPr>
              <a:t>6 X HQ 17 CSA 15 SAM </a:t>
            </a:r>
          </a:p>
          <a:p>
            <a:pPr eaLnBrk="0" hangingPunct="0"/>
            <a:r>
              <a:rPr lang="en-US" sz="800" dirty="0">
                <a:latin typeface="Arial" charset="0"/>
              </a:rPr>
              <a:t>1 X SA 15 BATTERY C3 VEH 9S737</a:t>
            </a:r>
          </a:p>
          <a:p>
            <a:pPr eaLnBrk="0" hangingPunct="0"/>
            <a:r>
              <a:rPr lang="en-US" sz="800" dirty="0">
                <a:latin typeface="Arial" charset="0"/>
              </a:rPr>
              <a:t>4 X GAZ 66</a:t>
            </a:r>
          </a:p>
          <a:p>
            <a:pPr eaLnBrk="0" hangingPunct="0"/>
            <a:r>
              <a:rPr lang="en-US" sz="800" dirty="0">
                <a:latin typeface="Arial" charset="0"/>
              </a:rPr>
              <a:t>9 X SA 15 TRANSLOADER</a:t>
            </a:r>
          </a:p>
          <a:p>
            <a:pPr eaLnBrk="0" hangingPunct="0"/>
            <a:r>
              <a:rPr lang="en-US" sz="800" dirty="0">
                <a:latin typeface="Arial" charset="0"/>
              </a:rPr>
              <a:t>3 X SA 15 MNT VEH</a:t>
            </a:r>
          </a:p>
          <a:p>
            <a:pPr eaLnBrk="0" hangingPunct="0"/>
            <a:r>
              <a:rPr lang="en-US" sz="800" dirty="0">
                <a:latin typeface="Arial" charset="0"/>
              </a:rPr>
              <a:t>4 X GL ATGL FHJ 84</a:t>
            </a:r>
          </a:p>
        </p:txBody>
      </p:sp>
      <p:sp>
        <p:nvSpPr>
          <p:cNvPr id="361" name="TextBox 360"/>
          <p:cNvSpPr txBox="1"/>
          <p:nvPr/>
        </p:nvSpPr>
        <p:spPr>
          <a:xfrm>
            <a:off x="10603080" y="-322"/>
            <a:ext cx="891591" cy="338554"/>
          </a:xfrm>
          <a:prstGeom prst="rect">
            <a:avLst/>
          </a:prstGeom>
          <a:noFill/>
        </p:spPr>
        <p:txBody>
          <a:bodyPr wrap="none" rtlCol="0">
            <a:spAutoFit/>
          </a:bodyPr>
          <a:lstStyle/>
          <a:p>
            <a:r>
              <a:rPr lang="en-AU" sz="1600" b="1" u="sng" dirty="0"/>
              <a:t>PGZ 07</a:t>
            </a:r>
          </a:p>
        </p:txBody>
      </p:sp>
      <p:sp>
        <p:nvSpPr>
          <p:cNvPr id="362" name="TextBox 361"/>
          <p:cNvSpPr txBox="1"/>
          <p:nvPr/>
        </p:nvSpPr>
        <p:spPr>
          <a:xfrm>
            <a:off x="9923948" y="5126382"/>
            <a:ext cx="1714052" cy="338554"/>
          </a:xfrm>
          <a:prstGeom prst="rect">
            <a:avLst/>
          </a:prstGeom>
          <a:noFill/>
        </p:spPr>
        <p:txBody>
          <a:bodyPr wrap="square" rtlCol="0">
            <a:spAutoFit/>
          </a:bodyPr>
          <a:lstStyle/>
          <a:p>
            <a:pPr algn="ctr"/>
            <a:r>
              <a:rPr lang="en-AU" sz="1600" b="1" u="sng" dirty="0"/>
              <a:t>EW 106 HGR</a:t>
            </a:r>
          </a:p>
        </p:txBody>
      </p:sp>
      <p:pic>
        <p:nvPicPr>
          <p:cNvPr id="1028" name="Picture 4" descr="HQ17(A).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5567" y="2188254"/>
            <a:ext cx="2066047" cy="1380808"/>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363" name="TextBox 362"/>
          <p:cNvSpPr txBox="1"/>
          <p:nvPr/>
        </p:nvSpPr>
        <p:spPr>
          <a:xfrm>
            <a:off x="10409616" y="1830457"/>
            <a:ext cx="925253" cy="338554"/>
          </a:xfrm>
          <a:prstGeom prst="rect">
            <a:avLst/>
          </a:prstGeom>
          <a:noFill/>
        </p:spPr>
        <p:txBody>
          <a:bodyPr wrap="none" rtlCol="0">
            <a:spAutoFit/>
          </a:bodyPr>
          <a:lstStyle/>
          <a:p>
            <a:r>
              <a:rPr lang="en-AU" sz="1600" b="1" u="sng" dirty="0"/>
              <a:t>HQ 17A</a:t>
            </a:r>
          </a:p>
        </p:txBody>
      </p:sp>
      <p:pic>
        <p:nvPicPr>
          <p:cNvPr id="5122" name="Picture 2" descr="VN-11China(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90156" y="3896850"/>
            <a:ext cx="2086331" cy="1215933"/>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grpSp>
        <p:nvGrpSpPr>
          <p:cNvPr id="218" name="Group 217"/>
          <p:cNvGrpSpPr/>
          <p:nvPr/>
        </p:nvGrpSpPr>
        <p:grpSpPr>
          <a:xfrm>
            <a:off x="7103384" y="4544676"/>
            <a:ext cx="449802" cy="439804"/>
            <a:chOff x="8398623" y="3652097"/>
            <a:chExt cx="501951" cy="502613"/>
          </a:xfrm>
        </p:grpSpPr>
        <p:sp>
          <p:nvSpPr>
            <p:cNvPr id="230" name="Rectangle 229"/>
            <p:cNvSpPr>
              <a:spLocks noChangeAspect="1"/>
            </p:cNvSpPr>
            <p:nvPr/>
          </p:nvSpPr>
          <p:spPr bwMode="auto">
            <a:xfrm rot="2700000">
              <a:off x="8398292" y="3652428"/>
              <a:ext cx="502613" cy="501951"/>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238" name="Freeform 403"/>
            <p:cNvSpPr>
              <a:spLocks noChangeAspect="1"/>
            </p:cNvSpPr>
            <p:nvPr/>
          </p:nvSpPr>
          <p:spPr bwMode="auto">
            <a:xfrm>
              <a:off x="8455876" y="3737908"/>
              <a:ext cx="393113" cy="302747"/>
            </a:xfrm>
            <a:custGeom>
              <a:avLst/>
              <a:gdLst>
                <a:gd name="T0" fmla="*/ 0 w 218"/>
                <a:gd name="T1" fmla="*/ 0 h 116"/>
                <a:gd name="T2" fmla="*/ 108 w 218"/>
                <a:gd name="T3" fmla="*/ 84 h 116"/>
                <a:gd name="T4" fmla="*/ 108 w 218"/>
                <a:gd name="T5" fmla="*/ 32 h 116"/>
                <a:gd name="T6" fmla="*/ 218 w 218"/>
                <a:gd name="T7" fmla="*/ 116 h 116"/>
                <a:gd name="T8" fmla="*/ 0 60000 65536"/>
                <a:gd name="T9" fmla="*/ 0 60000 65536"/>
                <a:gd name="T10" fmla="*/ 0 60000 65536"/>
                <a:gd name="T11" fmla="*/ 0 60000 65536"/>
                <a:gd name="T12" fmla="*/ 0 w 218"/>
                <a:gd name="T13" fmla="*/ 0 h 116"/>
                <a:gd name="T14" fmla="*/ 218 w 218"/>
                <a:gd name="T15" fmla="*/ 116 h 116"/>
              </a:gdLst>
              <a:ahLst/>
              <a:cxnLst>
                <a:cxn ang="T8">
                  <a:pos x="T0" y="T1"/>
                </a:cxn>
                <a:cxn ang="T9">
                  <a:pos x="T2" y="T3"/>
                </a:cxn>
                <a:cxn ang="T10">
                  <a:pos x="T4" y="T5"/>
                </a:cxn>
                <a:cxn ang="T11">
                  <a:pos x="T6" y="T7"/>
                </a:cxn>
              </a:cxnLst>
              <a:rect l="T12" t="T13" r="T14" b="T15"/>
              <a:pathLst>
                <a:path w="218" h="116">
                  <a:moveTo>
                    <a:pt x="0" y="0"/>
                  </a:moveTo>
                  <a:lnTo>
                    <a:pt x="108" y="84"/>
                  </a:lnTo>
                  <a:lnTo>
                    <a:pt x="108" y="32"/>
                  </a:lnTo>
                  <a:lnTo>
                    <a:pt x="218" y="116"/>
                  </a:lnTo>
                </a:path>
              </a:pathLst>
            </a:custGeom>
            <a:solidFill>
              <a:schemeClr val="bg1"/>
            </a:solidFill>
            <a:ln w="19050" cap="rnd" cmpd="sng">
              <a:solidFill>
                <a:srgbClr val="FF0000"/>
              </a:solidFill>
              <a:prstDash val="solid"/>
              <a:round/>
              <a:headEnd type="none" w="sm" len="sm"/>
              <a:tailEnd type="none" w="sm" len="sm"/>
            </a:ln>
          </p:spPr>
          <p:txBody>
            <a:bodyPr wrap="square" lIns="0" tIns="0" rIns="0">
              <a:spAutoFit/>
            </a:bodyPr>
            <a:lstStyle/>
            <a:p>
              <a:endParaRPr lang="en-US" dirty="0">
                <a:ln w="38100">
                  <a:solidFill>
                    <a:schemeClr val="tx1"/>
                  </a:solidFill>
                </a:ln>
              </a:endParaRPr>
            </a:p>
          </p:txBody>
        </p:sp>
      </p:grpSp>
      <p:pic>
        <p:nvPicPr>
          <p:cNvPr id="4098" name="Picture 2" descr="HGR-106 - Radartutorial"/>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796946" y="5457664"/>
            <a:ext cx="2102567" cy="1236803"/>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grpSp>
        <p:nvGrpSpPr>
          <p:cNvPr id="242" name="Group 578"/>
          <p:cNvGrpSpPr>
            <a:grpSpLocks noChangeAspect="1"/>
          </p:cNvGrpSpPr>
          <p:nvPr/>
        </p:nvGrpSpPr>
        <p:grpSpPr bwMode="auto">
          <a:xfrm>
            <a:off x="5757038" y="826866"/>
            <a:ext cx="612000" cy="612000"/>
            <a:chOff x="4878" y="2841"/>
            <a:chExt cx="334" cy="334"/>
          </a:xfrm>
          <a:noFill/>
        </p:grpSpPr>
        <p:sp>
          <p:nvSpPr>
            <p:cNvPr id="243" name="Freeform 271"/>
            <p:cNvSpPr>
              <a:spLocks/>
            </p:cNvSpPr>
            <p:nvPr/>
          </p:nvSpPr>
          <p:spPr bwMode="auto">
            <a:xfrm>
              <a:off x="4878" y="2841"/>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p>
          </p:txBody>
        </p:sp>
        <p:sp>
          <p:nvSpPr>
            <p:cNvPr id="277" name="Freeform 272"/>
            <p:cNvSpPr>
              <a:spLocks noChangeAspect="1"/>
            </p:cNvSpPr>
            <p:nvPr/>
          </p:nvSpPr>
          <p:spPr bwMode="auto">
            <a:xfrm>
              <a:off x="4939" y="3027"/>
              <a:ext cx="212" cy="43"/>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grpFill/>
            <a:ln w="19050" cap="rnd" cmpd="sng">
              <a:solidFill>
                <a:srgbClr val="FF0000"/>
              </a:solidFill>
              <a:prstDash val="solid"/>
              <a:round/>
              <a:headEnd type="none" w="sm" len="sm"/>
              <a:tailEnd type="none" w="sm" len="sm"/>
            </a:ln>
          </p:spPr>
          <p:txBody>
            <a:bodyPr/>
            <a:lstStyle/>
            <a:p>
              <a:endParaRPr lang="en-US"/>
            </a:p>
          </p:txBody>
        </p:sp>
        <p:sp>
          <p:nvSpPr>
            <p:cNvPr id="279" name="Line 534"/>
            <p:cNvSpPr>
              <a:spLocks noChangeAspect="1" noChangeShapeType="1"/>
            </p:cNvSpPr>
            <p:nvPr/>
          </p:nvSpPr>
          <p:spPr bwMode="auto">
            <a:xfrm>
              <a:off x="5027" y="2907"/>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280" name="Line 535"/>
            <p:cNvSpPr>
              <a:spLocks noChangeAspect="1" noChangeShapeType="1"/>
            </p:cNvSpPr>
            <p:nvPr/>
          </p:nvSpPr>
          <p:spPr bwMode="auto">
            <a:xfrm>
              <a:off x="5063" y="2907"/>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281" name="Freeform 536"/>
            <p:cNvSpPr>
              <a:spLocks noChangeAspect="1"/>
            </p:cNvSpPr>
            <p:nvPr/>
          </p:nvSpPr>
          <p:spPr bwMode="auto">
            <a:xfrm>
              <a:off x="5027" y="2886"/>
              <a:ext cx="23" cy="20"/>
            </a:xfrm>
            <a:custGeom>
              <a:avLst/>
              <a:gdLst>
                <a:gd name="T0" fmla="*/ 0 w 47"/>
                <a:gd name="T1" fmla="*/ 9 h 47"/>
                <a:gd name="T2" fmla="*/ 0 w 47"/>
                <a:gd name="T3" fmla="*/ 7 h 47"/>
                <a:gd name="T4" fmla="*/ 1 w 47"/>
                <a:gd name="T5" fmla="*/ 4 h 47"/>
                <a:gd name="T6" fmla="*/ 3 w 47"/>
                <a:gd name="T7" fmla="*/ 1 h 47"/>
                <a:gd name="T8" fmla="*/ 6 w 47"/>
                <a:gd name="T9" fmla="*/ 0 h 47"/>
                <a:gd name="T10" fmla="*/ 8 w 47"/>
                <a:gd name="T11" fmla="*/ 0 h 47"/>
                <a:gd name="T12" fmla="*/ 11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0" y="46"/>
                  </a:moveTo>
                  <a:lnTo>
                    <a:pt x="0" y="37"/>
                  </a:lnTo>
                  <a:lnTo>
                    <a:pt x="4" y="21"/>
                  </a:lnTo>
                  <a:lnTo>
                    <a:pt x="12" y="4"/>
                  </a:lnTo>
                  <a:lnTo>
                    <a:pt x="25" y="0"/>
                  </a:lnTo>
                  <a:lnTo>
                    <a:pt x="33" y="0"/>
                  </a:lnTo>
                  <a:lnTo>
                    <a:pt x="46" y="0"/>
                  </a:lnTo>
                </a:path>
              </a:pathLst>
            </a:custGeom>
            <a:grp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286" name="Freeform 537"/>
            <p:cNvSpPr>
              <a:spLocks noChangeAspect="1"/>
            </p:cNvSpPr>
            <p:nvPr/>
          </p:nvSpPr>
          <p:spPr bwMode="auto">
            <a:xfrm>
              <a:off x="5040" y="2886"/>
              <a:ext cx="23" cy="20"/>
            </a:xfrm>
            <a:custGeom>
              <a:avLst/>
              <a:gdLst>
                <a:gd name="T0" fmla="*/ 11 w 47"/>
                <a:gd name="T1" fmla="*/ 9 h 47"/>
                <a:gd name="T2" fmla="*/ 11 w 47"/>
                <a:gd name="T3" fmla="*/ 7 h 47"/>
                <a:gd name="T4" fmla="*/ 10 w 47"/>
                <a:gd name="T5" fmla="*/ 4 h 47"/>
                <a:gd name="T6" fmla="*/ 8 w 47"/>
                <a:gd name="T7" fmla="*/ 1 h 47"/>
                <a:gd name="T8" fmla="*/ 5 w 47"/>
                <a:gd name="T9" fmla="*/ 0 h 47"/>
                <a:gd name="T10" fmla="*/ 3 w 47"/>
                <a:gd name="T11" fmla="*/ 0 h 47"/>
                <a:gd name="T12" fmla="*/ 0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46" y="46"/>
                  </a:moveTo>
                  <a:lnTo>
                    <a:pt x="46" y="37"/>
                  </a:lnTo>
                  <a:lnTo>
                    <a:pt x="42" y="21"/>
                  </a:lnTo>
                  <a:lnTo>
                    <a:pt x="34" y="4"/>
                  </a:lnTo>
                  <a:lnTo>
                    <a:pt x="21" y="0"/>
                  </a:lnTo>
                  <a:lnTo>
                    <a:pt x="13" y="0"/>
                  </a:lnTo>
                  <a:lnTo>
                    <a:pt x="0" y="0"/>
                  </a:lnTo>
                </a:path>
              </a:pathLst>
            </a:custGeom>
            <a:grp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287" name="Line 538"/>
            <p:cNvSpPr>
              <a:spLocks noChangeAspect="1" noChangeShapeType="1"/>
            </p:cNvSpPr>
            <p:nvPr/>
          </p:nvSpPr>
          <p:spPr bwMode="auto">
            <a:xfrm>
              <a:off x="5045" y="2906"/>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289" name="Freeform 539"/>
            <p:cNvSpPr>
              <a:spLocks noChangeAspect="1"/>
            </p:cNvSpPr>
            <p:nvPr/>
          </p:nvSpPr>
          <p:spPr bwMode="auto">
            <a:xfrm>
              <a:off x="5009" y="3002"/>
              <a:ext cx="72" cy="27"/>
            </a:xfrm>
            <a:custGeom>
              <a:avLst/>
              <a:gdLst>
                <a:gd name="T0" fmla="*/ 15 w 341"/>
                <a:gd name="T1" fmla="*/ 8 h 85"/>
                <a:gd name="T2" fmla="*/ 13 w 341"/>
                <a:gd name="T3" fmla="*/ 5 h 85"/>
                <a:gd name="T4" fmla="*/ 11 w 341"/>
                <a:gd name="T5" fmla="*/ 2 h 85"/>
                <a:gd name="T6" fmla="*/ 10 w 341"/>
                <a:gd name="T7" fmla="*/ 1 h 85"/>
                <a:gd name="T8" fmla="*/ 8 w 341"/>
                <a:gd name="T9" fmla="*/ 0 h 85"/>
                <a:gd name="T10" fmla="*/ 7 w 341"/>
                <a:gd name="T11" fmla="*/ 0 h 85"/>
                <a:gd name="T12" fmla="*/ 7 w 341"/>
                <a:gd name="T13" fmla="*/ 0 h 85"/>
                <a:gd name="T14" fmla="*/ 5 w 341"/>
                <a:gd name="T15" fmla="*/ 1 h 85"/>
                <a:gd name="T16" fmla="*/ 4 w 341"/>
                <a:gd name="T17" fmla="*/ 2 h 85"/>
                <a:gd name="T18" fmla="*/ 2 w 341"/>
                <a:gd name="T19" fmla="*/ 5 h 85"/>
                <a:gd name="T20" fmla="*/ 0 w 341"/>
                <a:gd name="T21" fmla="*/ 9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grpFill/>
            <a:ln w="19050" cap="rnd" cmpd="sng">
              <a:solidFill>
                <a:srgbClr val="FF0000"/>
              </a:solidFill>
              <a:prstDash val="solid"/>
              <a:round/>
              <a:headEnd type="none" w="sm" len="sm"/>
              <a:tailEnd type="none" w="sm" len="sm"/>
            </a:ln>
          </p:spPr>
          <p:txBody>
            <a:bodyPr/>
            <a:lstStyle/>
            <a:p>
              <a:endParaRPr lang="en-US"/>
            </a:p>
          </p:txBody>
        </p:sp>
      </p:grpSp>
      <p:grpSp>
        <p:nvGrpSpPr>
          <p:cNvPr id="369" name="Group 578"/>
          <p:cNvGrpSpPr>
            <a:grpSpLocks noChangeAspect="1"/>
          </p:cNvGrpSpPr>
          <p:nvPr/>
        </p:nvGrpSpPr>
        <p:grpSpPr bwMode="auto">
          <a:xfrm>
            <a:off x="2461995" y="1941689"/>
            <a:ext cx="612000" cy="612000"/>
            <a:chOff x="4878" y="2841"/>
            <a:chExt cx="334" cy="334"/>
          </a:xfrm>
          <a:noFill/>
        </p:grpSpPr>
        <p:sp>
          <p:nvSpPr>
            <p:cNvPr id="370" name="Freeform 271"/>
            <p:cNvSpPr>
              <a:spLocks/>
            </p:cNvSpPr>
            <p:nvPr/>
          </p:nvSpPr>
          <p:spPr bwMode="auto">
            <a:xfrm>
              <a:off x="4878" y="2841"/>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p>
          </p:txBody>
        </p:sp>
        <p:sp>
          <p:nvSpPr>
            <p:cNvPr id="371" name="Freeform 272"/>
            <p:cNvSpPr>
              <a:spLocks noChangeAspect="1"/>
            </p:cNvSpPr>
            <p:nvPr/>
          </p:nvSpPr>
          <p:spPr bwMode="auto">
            <a:xfrm>
              <a:off x="4939" y="3027"/>
              <a:ext cx="212" cy="43"/>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grpFill/>
            <a:ln w="19050" cap="rnd" cmpd="sng">
              <a:solidFill>
                <a:srgbClr val="FF0000"/>
              </a:solidFill>
              <a:prstDash val="solid"/>
              <a:round/>
              <a:headEnd type="none" w="sm" len="sm"/>
              <a:tailEnd type="none" w="sm" len="sm"/>
            </a:ln>
          </p:spPr>
          <p:txBody>
            <a:bodyPr/>
            <a:lstStyle/>
            <a:p>
              <a:endParaRPr lang="en-US"/>
            </a:p>
          </p:txBody>
        </p:sp>
        <p:sp>
          <p:nvSpPr>
            <p:cNvPr id="372" name="Line 534"/>
            <p:cNvSpPr>
              <a:spLocks noChangeAspect="1" noChangeShapeType="1"/>
            </p:cNvSpPr>
            <p:nvPr/>
          </p:nvSpPr>
          <p:spPr bwMode="auto">
            <a:xfrm>
              <a:off x="5027" y="2907"/>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373" name="Line 535"/>
            <p:cNvSpPr>
              <a:spLocks noChangeAspect="1" noChangeShapeType="1"/>
            </p:cNvSpPr>
            <p:nvPr/>
          </p:nvSpPr>
          <p:spPr bwMode="auto">
            <a:xfrm>
              <a:off x="5063" y="2907"/>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374" name="Freeform 536"/>
            <p:cNvSpPr>
              <a:spLocks noChangeAspect="1"/>
            </p:cNvSpPr>
            <p:nvPr/>
          </p:nvSpPr>
          <p:spPr bwMode="auto">
            <a:xfrm>
              <a:off x="5027" y="2886"/>
              <a:ext cx="23" cy="20"/>
            </a:xfrm>
            <a:custGeom>
              <a:avLst/>
              <a:gdLst>
                <a:gd name="T0" fmla="*/ 0 w 47"/>
                <a:gd name="T1" fmla="*/ 9 h 47"/>
                <a:gd name="T2" fmla="*/ 0 w 47"/>
                <a:gd name="T3" fmla="*/ 7 h 47"/>
                <a:gd name="T4" fmla="*/ 1 w 47"/>
                <a:gd name="T5" fmla="*/ 4 h 47"/>
                <a:gd name="T6" fmla="*/ 3 w 47"/>
                <a:gd name="T7" fmla="*/ 1 h 47"/>
                <a:gd name="T8" fmla="*/ 6 w 47"/>
                <a:gd name="T9" fmla="*/ 0 h 47"/>
                <a:gd name="T10" fmla="*/ 8 w 47"/>
                <a:gd name="T11" fmla="*/ 0 h 47"/>
                <a:gd name="T12" fmla="*/ 11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0" y="46"/>
                  </a:moveTo>
                  <a:lnTo>
                    <a:pt x="0" y="37"/>
                  </a:lnTo>
                  <a:lnTo>
                    <a:pt x="4" y="21"/>
                  </a:lnTo>
                  <a:lnTo>
                    <a:pt x="12" y="4"/>
                  </a:lnTo>
                  <a:lnTo>
                    <a:pt x="25" y="0"/>
                  </a:lnTo>
                  <a:lnTo>
                    <a:pt x="33" y="0"/>
                  </a:lnTo>
                  <a:lnTo>
                    <a:pt x="46" y="0"/>
                  </a:lnTo>
                </a:path>
              </a:pathLst>
            </a:custGeom>
            <a:grp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375" name="Freeform 537"/>
            <p:cNvSpPr>
              <a:spLocks noChangeAspect="1"/>
            </p:cNvSpPr>
            <p:nvPr/>
          </p:nvSpPr>
          <p:spPr bwMode="auto">
            <a:xfrm>
              <a:off x="5040" y="2886"/>
              <a:ext cx="23" cy="20"/>
            </a:xfrm>
            <a:custGeom>
              <a:avLst/>
              <a:gdLst>
                <a:gd name="T0" fmla="*/ 11 w 47"/>
                <a:gd name="T1" fmla="*/ 9 h 47"/>
                <a:gd name="T2" fmla="*/ 11 w 47"/>
                <a:gd name="T3" fmla="*/ 7 h 47"/>
                <a:gd name="T4" fmla="*/ 10 w 47"/>
                <a:gd name="T5" fmla="*/ 4 h 47"/>
                <a:gd name="T6" fmla="*/ 8 w 47"/>
                <a:gd name="T7" fmla="*/ 1 h 47"/>
                <a:gd name="T8" fmla="*/ 5 w 47"/>
                <a:gd name="T9" fmla="*/ 0 h 47"/>
                <a:gd name="T10" fmla="*/ 3 w 47"/>
                <a:gd name="T11" fmla="*/ 0 h 47"/>
                <a:gd name="T12" fmla="*/ 0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46" y="46"/>
                  </a:moveTo>
                  <a:lnTo>
                    <a:pt x="46" y="37"/>
                  </a:lnTo>
                  <a:lnTo>
                    <a:pt x="42" y="21"/>
                  </a:lnTo>
                  <a:lnTo>
                    <a:pt x="34" y="4"/>
                  </a:lnTo>
                  <a:lnTo>
                    <a:pt x="21" y="0"/>
                  </a:lnTo>
                  <a:lnTo>
                    <a:pt x="13" y="0"/>
                  </a:lnTo>
                  <a:lnTo>
                    <a:pt x="0" y="0"/>
                  </a:lnTo>
                </a:path>
              </a:pathLst>
            </a:custGeom>
            <a:grp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376" name="Line 538"/>
            <p:cNvSpPr>
              <a:spLocks noChangeAspect="1" noChangeShapeType="1"/>
            </p:cNvSpPr>
            <p:nvPr/>
          </p:nvSpPr>
          <p:spPr bwMode="auto">
            <a:xfrm>
              <a:off x="5045" y="2906"/>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377" name="Freeform 539"/>
            <p:cNvSpPr>
              <a:spLocks noChangeAspect="1"/>
            </p:cNvSpPr>
            <p:nvPr/>
          </p:nvSpPr>
          <p:spPr bwMode="auto">
            <a:xfrm>
              <a:off x="5009" y="3002"/>
              <a:ext cx="72" cy="27"/>
            </a:xfrm>
            <a:custGeom>
              <a:avLst/>
              <a:gdLst>
                <a:gd name="T0" fmla="*/ 15 w 341"/>
                <a:gd name="T1" fmla="*/ 8 h 85"/>
                <a:gd name="T2" fmla="*/ 13 w 341"/>
                <a:gd name="T3" fmla="*/ 5 h 85"/>
                <a:gd name="T4" fmla="*/ 11 w 341"/>
                <a:gd name="T5" fmla="*/ 2 h 85"/>
                <a:gd name="T6" fmla="*/ 10 w 341"/>
                <a:gd name="T7" fmla="*/ 1 h 85"/>
                <a:gd name="T8" fmla="*/ 8 w 341"/>
                <a:gd name="T9" fmla="*/ 0 h 85"/>
                <a:gd name="T10" fmla="*/ 7 w 341"/>
                <a:gd name="T11" fmla="*/ 0 h 85"/>
                <a:gd name="T12" fmla="*/ 7 w 341"/>
                <a:gd name="T13" fmla="*/ 0 h 85"/>
                <a:gd name="T14" fmla="*/ 5 w 341"/>
                <a:gd name="T15" fmla="*/ 1 h 85"/>
                <a:gd name="T16" fmla="*/ 4 w 341"/>
                <a:gd name="T17" fmla="*/ 2 h 85"/>
                <a:gd name="T18" fmla="*/ 2 w 341"/>
                <a:gd name="T19" fmla="*/ 5 h 85"/>
                <a:gd name="T20" fmla="*/ 0 w 341"/>
                <a:gd name="T21" fmla="*/ 9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grpFill/>
            <a:ln w="19050" cap="rnd" cmpd="sng">
              <a:solidFill>
                <a:srgbClr val="FF0000"/>
              </a:solidFill>
              <a:prstDash val="solid"/>
              <a:round/>
              <a:headEnd type="none" w="sm" len="sm"/>
              <a:tailEnd type="none" w="sm" len="sm"/>
            </a:ln>
          </p:spPr>
          <p:txBody>
            <a:bodyPr/>
            <a:lstStyle/>
            <a:p>
              <a:endParaRPr lang="en-US"/>
            </a:p>
          </p:txBody>
        </p:sp>
      </p:grpSp>
      <p:grpSp>
        <p:nvGrpSpPr>
          <p:cNvPr id="378" name="Group 578"/>
          <p:cNvGrpSpPr>
            <a:grpSpLocks noChangeAspect="1"/>
          </p:cNvGrpSpPr>
          <p:nvPr/>
        </p:nvGrpSpPr>
        <p:grpSpPr bwMode="auto">
          <a:xfrm>
            <a:off x="3707541" y="1959652"/>
            <a:ext cx="612000" cy="612000"/>
            <a:chOff x="4878" y="2841"/>
            <a:chExt cx="334" cy="334"/>
          </a:xfrm>
          <a:noFill/>
        </p:grpSpPr>
        <p:sp>
          <p:nvSpPr>
            <p:cNvPr id="379" name="Freeform 271"/>
            <p:cNvSpPr>
              <a:spLocks/>
            </p:cNvSpPr>
            <p:nvPr/>
          </p:nvSpPr>
          <p:spPr bwMode="auto">
            <a:xfrm>
              <a:off x="4878" y="2841"/>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p>
          </p:txBody>
        </p:sp>
        <p:sp>
          <p:nvSpPr>
            <p:cNvPr id="380" name="Freeform 272"/>
            <p:cNvSpPr>
              <a:spLocks noChangeAspect="1"/>
            </p:cNvSpPr>
            <p:nvPr/>
          </p:nvSpPr>
          <p:spPr bwMode="auto">
            <a:xfrm>
              <a:off x="4939" y="3027"/>
              <a:ext cx="212" cy="43"/>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grpFill/>
            <a:ln w="19050" cap="rnd" cmpd="sng">
              <a:solidFill>
                <a:srgbClr val="FF0000"/>
              </a:solidFill>
              <a:prstDash val="solid"/>
              <a:round/>
              <a:headEnd type="none" w="sm" len="sm"/>
              <a:tailEnd type="none" w="sm" len="sm"/>
            </a:ln>
          </p:spPr>
          <p:txBody>
            <a:bodyPr/>
            <a:lstStyle/>
            <a:p>
              <a:endParaRPr lang="en-US"/>
            </a:p>
          </p:txBody>
        </p:sp>
        <p:sp>
          <p:nvSpPr>
            <p:cNvPr id="381" name="Line 534"/>
            <p:cNvSpPr>
              <a:spLocks noChangeAspect="1" noChangeShapeType="1"/>
            </p:cNvSpPr>
            <p:nvPr/>
          </p:nvSpPr>
          <p:spPr bwMode="auto">
            <a:xfrm>
              <a:off x="5027" y="2907"/>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382" name="Line 535"/>
            <p:cNvSpPr>
              <a:spLocks noChangeAspect="1" noChangeShapeType="1"/>
            </p:cNvSpPr>
            <p:nvPr/>
          </p:nvSpPr>
          <p:spPr bwMode="auto">
            <a:xfrm>
              <a:off x="5063" y="2907"/>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383" name="Freeform 536"/>
            <p:cNvSpPr>
              <a:spLocks noChangeAspect="1"/>
            </p:cNvSpPr>
            <p:nvPr/>
          </p:nvSpPr>
          <p:spPr bwMode="auto">
            <a:xfrm>
              <a:off x="5027" y="2886"/>
              <a:ext cx="23" cy="20"/>
            </a:xfrm>
            <a:custGeom>
              <a:avLst/>
              <a:gdLst>
                <a:gd name="T0" fmla="*/ 0 w 47"/>
                <a:gd name="T1" fmla="*/ 9 h 47"/>
                <a:gd name="T2" fmla="*/ 0 w 47"/>
                <a:gd name="T3" fmla="*/ 7 h 47"/>
                <a:gd name="T4" fmla="*/ 1 w 47"/>
                <a:gd name="T5" fmla="*/ 4 h 47"/>
                <a:gd name="T6" fmla="*/ 3 w 47"/>
                <a:gd name="T7" fmla="*/ 1 h 47"/>
                <a:gd name="T8" fmla="*/ 6 w 47"/>
                <a:gd name="T9" fmla="*/ 0 h 47"/>
                <a:gd name="T10" fmla="*/ 8 w 47"/>
                <a:gd name="T11" fmla="*/ 0 h 47"/>
                <a:gd name="T12" fmla="*/ 11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0" y="46"/>
                  </a:moveTo>
                  <a:lnTo>
                    <a:pt x="0" y="37"/>
                  </a:lnTo>
                  <a:lnTo>
                    <a:pt x="4" y="21"/>
                  </a:lnTo>
                  <a:lnTo>
                    <a:pt x="12" y="4"/>
                  </a:lnTo>
                  <a:lnTo>
                    <a:pt x="25" y="0"/>
                  </a:lnTo>
                  <a:lnTo>
                    <a:pt x="33" y="0"/>
                  </a:lnTo>
                  <a:lnTo>
                    <a:pt x="46" y="0"/>
                  </a:lnTo>
                </a:path>
              </a:pathLst>
            </a:custGeom>
            <a:grp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384" name="Freeform 537"/>
            <p:cNvSpPr>
              <a:spLocks noChangeAspect="1"/>
            </p:cNvSpPr>
            <p:nvPr/>
          </p:nvSpPr>
          <p:spPr bwMode="auto">
            <a:xfrm>
              <a:off x="5040" y="2886"/>
              <a:ext cx="23" cy="20"/>
            </a:xfrm>
            <a:custGeom>
              <a:avLst/>
              <a:gdLst>
                <a:gd name="T0" fmla="*/ 11 w 47"/>
                <a:gd name="T1" fmla="*/ 9 h 47"/>
                <a:gd name="T2" fmla="*/ 11 w 47"/>
                <a:gd name="T3" fmla="*/ 7 h 47"/>
                <a:gd name="T4" fmla="*/ 10 w 47"/>
                <a:gd name="T5" fmla="*/ 4 h 47"/>
                <a:gd name="T6" fmla="*/ 8 w 47"/>
                <a:gd name="T7" fmla="*/ 1 h 47"/>
                <a:gd name="T8" fmla="*/ 5 w 47"/>
                <a:gd name="T9" fmla="*/ 0 h 47"/>
                <a:gd name="T10" fmla="*/ 3 w 47"/>
                <a:gd name="T11" fmla="*/ 0 h 47"/>
                <a:gd name="T12" fmla="*/ 0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46" y="46"/>
                  </a:moveTo>
                  <a:lnTo>
                    <a:pt x="46" y="37"/>
                  </a:lnTo>
                  <a:lnTo>
                    <a:pt x="42" y="21"/>
                  </a:lnTo>
                  <a:lnTo>
                    <a:pt x="34" y="4"/>
                  </a:lnTo>
                  <a:lnTo>
                    <a:pt x="21" y="0"/>
                  </a:lnTo>
                  <a:lnTo>
                    <a:pt x="13" y="0"/>
                  </a:lnTo>
                  <a:lnTo>
                    <a:pt x="0" y="0"/>
                  </a:lnTo>
                </a:path>
              </a:pathLst>
            </a:custGeom>
            <a:grp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385" name="Line 538"/>
            <p:cNvSpPr>
              <a:spLocks noChangeAspect="1" noChangeShapeType="1"/>
            </p:cNvSpPr>
            <p:nvPr/>
          </p:nvSpPr>
          <p:spPr bwMode="auto">
            <a:xfrm>
              <a:off x="5045" y="2906"/>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386" name="Freeform 539"/>
            <p:cNvSpPr>
              <a:spLocks noChangeAspect="1"/>
            </p:cNvSpPr>
            <p:nvPr/>
          </p:nvSpPr>
          <p:spPr bwMode="auto">
            <a:xfrm>
              <a:off x="5009" y="3002"/>
              <a:ext cx="72" cy="27"/>
            </a:xfrm>
            <a:custGeom>
              <a:avLst/>
              <a:gdLst>
                <a:gd name="T0" fmla="*/ 15 w 341"/>
                <a:gd name="T1" fmla="*/ 8 h 85"/>
                <a:gd name="T2" fmla="*/ 13 w 341"/>
                <a:gd name="T3" fmla="*/ 5 h 85"/>
                <a:gd name="T4" fmla="*/ 11 w 341"/>
                <a:gd name="T5" fmla="*/ 2 h 85"/>
                <a:gd name="T6" fmla="*/ 10 w 341"/>
                <a:gd name="T7" fmla="*/ 1 h 85"/>
                <a:gd name="T8" fmla="*/ 8 w 341"/>
                <a:gd name="T9" fmla="*/ 0 h 85"/>
                <a:gd name="T10" fmla="*/ 7 w 341"/>
                <a:gd name="T11" fmla="*/ 0 h 85"/>
                <a:gd name="T12" fmla="*/ 7 w 341"/>
                <a:gd name="T13" fmla="*/ 0 h 85"/>
                <a:gd name="T14" fmla="*/ 5 w 341"/>
                <a:gd name="T15" fmla="*/ 1 h 85"/>
                <a:gd name="T16" fmla="*/ 4 w 341"/>
                <a:gd name="T17" fmla="*/ 2 h 85"/>
                <a:gd name="T18" fmla="*/ 2 w 341"/>
                <a:gd name="T19" fmla="*/ 5 h 85"/>
                <a:gd name="T20" fmla="*/ 0 w 341"/>
                <a:gd name="T21" fmla="*/ 9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grpFill/>
            <a:ln w="19050" cap="rnd" cmpd="sng">
              <a:solidFill>
                <a:srgbClr val="FF0000"/>
              </a:solidFill>
              <a:prstDash val="solid"/>
              <a:round/>
              <a:headEnd type="none" w="sm" len="sm"/>
              <a:tailEnd type="none" w="sm" len="sm"/>
            </a:ln>
          </p:spPr>
          <p:txBody>
            <a:bodyPr/>
            <a:lstStyle/>
            <a:p>
              <a:endParaRPr lang="en-US"/>
            </a:p>
          </p:txBody>
        </p:sp>
      </p:grpSp>
      <p:grpSp>
        <p:nvGrpSpPr>
          <p:cNvPr id="387" name="Group 578"/>
          <p:cNvGrpSpPr>
            <a:grpSpLocks noChangeAspect="1"/>
          </p:cNvGrpSpPr>
          <p:nvPr/>
        </p:nvGrpSpPr>
        <p:grpSpPr bwMode="auto">
          <a:xfrm>
            <a:off x="3177619" y="4404892"/>
            <a:ext cx="612000" cy="612000"/>
            <a:chOff x="4878" y="2841"/>
            <a:chExt cx="334" cy="334"/>
          </a:xfrm>
          <a:noFill/>
        </p:grpSpPr>
        <p:sp>
          <p:nvSpPr>
            <p:cNvPr id="388" name="Freeform 271"/>
            <p:cNvSpPr>
              <a:spLocks/>
            </p:cNvSpPr>
            <p:nvPr/>
          </p:nvSpPr>
          <p:spPr bwMode="auto">
            <a:xfrm>
              <a:off x="4878" y="2841"/>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p>
          </p:txBody>
        </p:sp>
        <p:sp>
          <p:nvSpPr>
            <p:cNvPr id="389" name="Freeform 272"/>
            <p:cNvSpPr>
              <a:spLocks noChangeAspect="1"/>
            </p:cNvSpPr>
            <p:nvPr/>
          </p:nvSpPr>
          <p:spPr bwMode="auto">
            <a:xfrm>
              <a:off x="4939" y="3027"/>
              <a:ext cx="212" cy="43"/>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grpFill/>
            <a:ln w="19050" cap="rnd" cmpd="sng">
              <a:solidFill>
                <a:srgbClr val="FF0000"/>
              </a:solidFill>
              <a:prstDash val="solid"/>
              <a:round/>
              <a:headEnd type="none" w="sm" len="sm"/>
              <a:tailEnd type="none" w="sm" len="sm"/>
            </a:ln>
          </p:spPr>
          <p:txBody>
            <a:bodyPr/>
            <a:lstStyle/>
            <a:p>
              <a:endParaRPr lang="en-US"/>
            </a:p>
          </p:txBody>
        </p:sp>
        <p:sp>
          <p:nvSpPr>
            <p:cNvPr id="390" name="Line 534"/>
            <p:cNvSpPr>
              <a:spLocks noChangeAspect="1" noChangeShapeType="1"/>
            </p:cNvSpPr>
            <p:nvPr/>
          </p:nvSpPr>
          <p:spPr bwMode="auto">
            <a:xfrm>
              <a:off x="5027" y="2907"/>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391" name="Line 535"/>
            <p:cNvSpPr>
              <a:spLocks noChangeAspect="1" noChangeShapeType="1"/>
            </p:cNvSpPr>
            <p:nvPr/>
          </p:nvSpPr>
          <p:spPr bwMode="auto">
            <a:xfrm>
              <a:off x="5063" y="2907"/>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392" name="Freeform 536"/>
            <p:cNvSpPr>
              <a:spLocks noChangeAspect="1"/>
            </p:cNvSpPr>
            <p:nvPr/>
          </p:nvSpPr>
          <p:spPr bwMode="auto">
            <a:xfrm>
              <a:off x="5027" y="2886"/>
              <a:ext cx="23" cy="20"/>
            </a:xfrm>
            <a:custGeom>
              <a:avLst/>
              <a:gdLst>
                <a:gd name="T0" fmla="*/ 0 w 47"/>
                <a:gd name="T1" fmla="*/ 9 h 47"/>
                <a:gd name="T2" fmla="*/ 0 w 47"/>
                <a:gd name="T3" fmla="*/ 7 h 47"/>
                <a:gd name="T4" fmla="*/ 1 w 47"/>
                <a:gd name="T5" fmla="*/ 4 h 47"/>
                <a:gd name="T6" fmla="*/ 3 w 47"/>
                <a:gd name="T7" fmla="*/ 1 h 47"/>
                <a:gd name="T8" fmla="*/ 6 w 47"/>
                <a:gd name="T9" fmla="*/ 0 h 47"/>
                <a:gd name="T10" fmla="*/ 8 w 47"/>
                <a:gd name="T11" fmla="*/ 0 h 47"/>
                <a:gd name="T12" fmla="*/ 11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0" y="46"/>
                  </a:moveTo>
                  <a:lnTo>
                    <a:pt x="0" y="37"/>
                  </a:lnTo>
                  <a:lnTo>
                    <a:pt x="4" y="21"/>
                  </a:lnTo>
                  <a:lnTo>
                    <a:pt x="12" y="4"/>
                  </a:lnTo>
                  <a:lnTo>
                    <a:pt x="25" y="0"/>
                  </a:lnTo>
                  <a:lnTo>
                    <a:pt x="33" y="0"/>
                  </a:lnTo>
                  <a:lnTo>
                    <a:pt x="46" y="0"/>
                  </a:lnTo>
                </a:path>
              </a:pathLst>
            </a:custGeom>
            <a:grp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393" name="Freeform 537"/>
            <p:cNvSpPr>
              <a:spLocks noChangeAspect="1"/>
            </p:cNvSpPr>
            <p:nvPr/>
          </p:nvSpPr>
          <p:spPr bwMode="auto">
            <a:xfrm>
              <a:off x="5040" y="2886"/>
              <a:ext cx="23" cy="20"/>
            </a:xfrm>
            <a:custGeom>
              <a:avLst/>
              <a:gdLst>
                <a:gd name="T0" fmla="*/ 11 w 47"/>
                <a:gd name="T1" fmla="*/ 9 h 47"/>
                <a:gd name="T2" fmla="*/ 11 w 47"/>
                <a:gd name="T3" fmla="*/ 7 h 47"/>
                <a:gd name="T4" fmla="*/ 10 w 47"/>
                <a:gd name="T5" fmla="*/ 4 h 47"/>
                <a:gd name="T6" fmla="*/ 8 w 47"/>
                <a:gd name="T7" fmla="*/ 1 h 47"/>
                <a:gd name="T8" fmla="*/ 5 w 47"/>
                <a:gd name="T9" fmla="*/ 0 h 47"/>
                <a:gd name="T10" fmla="*/ 3 w 47"/>
                <a:gd name="T11" fmla="*/ 0 h 47"/>
                <a:gd name="T12" fmla="*/ 0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46" y="46"/>
                  </a:moveTo>
                  <a:lnTo>
                    <a:pt x="46" y="37"/>
                  </a:lnTo>
                  <a:lnTo>
                    <a:pt x="42" y="21"/>
                  </a:lnTo>
                  <a:lnTo>
                    <a:pt x="34" y="4"/>
                  </a:lnTo>
                  <a:lnTo>
                    <a:pt x="21" y="0"/>
                  </a:lnTo>
                  <a:lnTo>
                    <a:pt x="13" y="0"/>
                  </a:lnTo>
                  <a:lnTo>
                    <a:pt x="0" y="0"/>
                  </a:lnTo>
                </a:path>
              </a:pathLst>
            </a:custGeom>
            <a:grp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394" name="Line 538"/>
            <p:cNvSpPr>
              <a:spLocks noChangeAspect="1" noChangeShapeType="1"/>
            </p:cNvSpPr>
            <p:nvPr/>
          </p:nvSpPr>
          <p:spPr bwMode="auto">
            <a:xfrm>
              <a:off x="5045" y="2906"/>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395" name="Freeform 539"/>
            <p:cNvSpPr>
              <a:spLocks noChangeAspect="1"/>
            </p:cNvSpPr>
            <p:nvPr/>
          </p:nvSpPr>
          <p:spPr bwMode="auto">
            <a:xfrm>
              <a:off x="5009" y="3002"/>
              <a:ext cx="72" cy="27"/>
            </a:xfrm>
            <a:custGeom>
              <a:avLst/>
              <a:gdLst>
                <a:gd name="T0" fmla="*/ 15 w 341"/>
                <a:gd name="T1" fmla="*/ 8 h 85"/>
                <a:gd name="T2" fmla="*/ 13 w 341"/>
                <a:gd name="T3" fmla="*/ 5 h 85"/>
                <a:gd name="T4" fmla="*/ 11 w 341"/>
                <a:gd name="T5" fmla="*/ 2 h 85"/>
                <a:gd name="T6" fmla="*/ 10 w 341"/>
                <a:gd name="T7" fmla="*/ 1 h 85"/>
                <a:gd name="T8" fmla="*/ 8 w 341"/>
                <a:gd name="T9" fmla="*/ 0 h 85"/>
                <a:gd name="T10" fmla="*/ 7 w 341"/>
                <a:gd name="T11" fmla="*/ 0 h 85"/>
                <a:gd name="T12" fmla="*/ 7 w 341"/>
                <a:gd name="T13" fmla="*/ 0 h 85"/>
                <a:gd name="T14" fmla="*/ 5 w 341"/>
                <a:gd name="T15" fmla="*/ 1 h 85"/>
                <a:gd name="T16" fmla="*/ 4 w 341"/>
                <a:gd name="T17" fmla="*/ 2 h 85"/>
                <a:gd name="T18" fmla="*/ 2 w 341"/>
                <a:gd name="T19" fmla="*/ 5 h 85"/>
                <a:gd name="T20" fmla="*/ 0 w 341"/>
                <a:gd name="T21" fmla="*/ 9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grpFill/>
            <a:ln w="19050" cap="rnd" cmpd="sng">
              <a:solidFill>
                <a:srgbClr val="FF0000"/>
              </a:solidFill>
              <a:prstDash val="solid"/>
              <a:round/>
              <a:headEnd type="none" w="sm" len="sm"/>
              <a:tailEnd type="none" w="sm" len="sm"/>
            </a:ln>
          </p:spPr>
          <p:txBody>
            <a:bodyPr/>
            <a:lstStyle/>
            <a:p>
              <a:endParaRPr lang="en-US"/>
            </a:p>
          </p:txBody>
        </p:sp>
      </p:grpSp>
      <p:grpSp>
        <p:nvGrpSpPr>
          <p:cNvPr id="396" name="Group 578"/>
          <p:cNvGrpSpPr>
            <a:grpSpLocks noChangeAspect="1"/>
          </p:cNvGrpSpPr>
          <p:nvPr/>
        </p:nvGrpSpPr>
        <p:grpSpPr bwMode="auto">
          <a:xfrm>
            <a:off x="4023414" y="4418693"/>
            <a:ext cx="612000" cy="612000"/>
            <a:chOff x="4878" y="2841"/>
            <a:chExt cx="334" cy="334"/>
          </a:xfrm>
          <a:noFill/>
        </p:grpSpPr>
        <p:sp>
          <p:nvSpPr>
            <p:cNvPr id="397" name="Freeform 271"/>
            <p:cNvSpPr>
              <a:spLocks/>
            </p:cNvSpPr>
            <p:nvPr/>
          </p:nvSpPr>
          <p:spPr bwMode="auto">
            <a:xfrm>
              <a:off x="4878" y="2841"/>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p>
          </p:txBody>
        </p:sp>
        <p:sp>
          <p:nvSpPr>
            <p:cNvPr id="398" name="Freeform 272"/>
            <p:cNvSpPr>
              <a:spLocks noChangeAspect="1"/>
            </p:cNvSpPr>
            <p:nvPr/>
          </p:nvSpPr>
          <p:spPr bwMode="auto">
            <a:xfrm>
              <a:off x="4939" y="3027"/>
              <a:ext cx="212" cy="43"/>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grpFill/>
            <a:ln w="19050" cap="rnd" cmpd="sng">
              <a:solidFill>
                <a:srgbClr val="FF0000"/>
              </a:solidFill>
              <a:prstDash val="solid"/>
              <a:round/>
              <a:headEnd type="none" w="sm" len="sm"/>
              <a:tailEnd type="none" w="sm" len="sm"/>
            </a:ln>
          </p:spPr>
          <p:txBody>
            <a:bodyPr/>
            <a:lstStyle/>
            <a:p>
              <a:endParaRPr lang="en-US"/>
            </a:p>
          </p:txBody>
        </p:sp>
        <p:sp>
          <p:nvSpPr>
            <p:cNvPr id="399" name="Line 534"/>
            <p:cNvSpPr>
              <a:spLocks noChangeAspect="1" noChangeShapeType="1"/>
            </p:cNvSpPr>
            <p:nvPr/>
          </p:nvSpPr>
          <p:spPr bwMode="auto">
            <a:xfrm>
              <a:off x="5027" y="2907"/>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400" name="Line 535"/>
            <p:cNvSpPr>
              <a:spLocks noChangeAspect="1" noChangeShapeType="1"/>
            </p:cNvSpPr>
            <p:nvPr/>
          </p:nvSpPr>
          <p:spPr bwMode="auto">
            <a:xfrm>
              <a:off x="5063" y="2907"/>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401" name="Freeform 536"/>
            <p:cNvSpPr>
              <a:spLocks noChangeAspect="1"/>
            </p:cNvSpPr>
            <p:nvPr/>
          </p:nvSpPr>
          <p:spPr bwMode="auto">
            <a:xfrm>
              <a:off x="5027" y="2886"/>
              <a:ext cx="23" cy="20"/>
            </a:xfrm>
            <a:custGeom>
              <a:avLst/>
              <a:gdLst>
                <a:gd name="T0" fmla="*/ 0 w 47"/>
                <a:gd name="T1" fmla="*/ 9 h 47"/>
                <a:gd name="T2" fmla="*/ 0 w 47"/>
                <a:gd name="T3" fmla="*/ 7 h 47"/>
                <a:gd name="T4" fmla="*/ 1 w 47"/>
                <a:gd name="T5" fmla="*/ 4 h 47"/>
                <a:gd name="T6" fmla="*/ 3 w 47"/>
                <a:gd name="T7" fmla="*/ 1 h 47"/>
                <a:gd name="T8" fmla="*/ 6 w 47"/>
                <a:gd name="T9" fmla="*/ 0 h 47"/>
                <a:gd name="T10" fmla="*/ 8 w 47"/>
                <a:gd name="T11" fmla="*/ 0 h 47"/>
                <a:gd name="T12" fmla="*/ 11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0" y="46"/>
                  </a:moveTo>
                  <a:lnTo>
                    <a:pt x="0" y="37"/>
                  </a:lnTo>
                  <a:lnTo>
                    <a:pt x="4" y="21"/>
                  </a:lnTo>
                  <a:lnTo>
                    <a:pt x="12" y="4"/>
                  </a:lnTo>
                  <a:lnTo>
                    <a:pt x="25" y="0"/>
                  </a:lnTo>
                  <a:lnTo>
                    <a:pt x="33" y="0"/>
                  </a:lnTo>
                  <a:lnTo>
                    <a:pt x="46" y="0"/>
                  </a:lnTo>
                </a:path>
              </a:pathLst>
            </a:custGeom>
            <a:grp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402" name="Freeform 537"/>
            <p:cNvSpPr>
              <a:spLocks noChangeAspect="1"/>
            </p:cNvSpPr>
            <p:nvPr/>
          </p:nvSpPr>
          <p:spPr bwMode="auto">
            <a:xfrm>
              <a:off x="5040" y="2886"/>
              <a:ext cx="23" cy="20"/>
            </a:xfrm>
            <a:custGeom>
              <a:avLst/>
              <a:gdLst>
                <a:gd name="T0" fmla="*/ 11 w 47"/>
                <a:gd name="T1" fmla="*/ 9 h 47"/>
                <a:gd name="T2" fmla="*/ 11 w 47"/>
                <a:gd name="T3" fmla="*/ 7 h 47"/>
                <a:gd name="T4" fmla="*/ 10 w 47"/>
                <a:gd name="T5" fmla="*/ 4 h 47"/>
                <a:gd name="T6" fmla="*/ 8 w 47"/>
                <a:gd name="T7" fmla="*/ 1 h 47"/>
                <a:gd name="T8" fmla="*/ 5 w 47"/>
                <a:gd name="T9" fmla="*/ 0 h 47"/>
                <a:gd name="T10" fmla="*/ 3 w 47"/>
                <a:gd name="T11" fmla="*/ 0 h 47"/>
                <a:gd name="T12" fmla="*/ 0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46" y="46"/>
                  </a:moveTo>
                  <a:lnTo>
                    <a:pt x="46" y="37"/>
                  </a:lnTo>
                  <a:lnTo>
                    <a:pt x="42" y="21"/>
                  </a:lnTo>
                  <a:lnTo>
                    <a:pt x="34" y="4"/>
                  </a:lnTo>
                  <a:lnTo>
                    <a:pt x="21" y="0"/>
                  </a:lnTo>
                  <a:lnTo>
                    <a:pt x="13" y="0"/>
                  </a:lnTo>
                  <a:lnTo>
                    <a:pt x="0" y="0"/>
                  </a:lnTo>
                </a:path>
              </a:pathLst>
            </a:custGeom>
            <a:grp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403" name="Line 538"/>
            <p:cNvSpPr>
              <a:spLocks noChangeAspect="1" noChangeShapeType="1"/>
            </p:cNvSpPr>
            <p:nvPr/>
          </p:nvSpPr>
          <p:spPr bwMode="auto">
            <a:xfrm>
              <a:off x="5045" y="2906"/>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404" name="Freeform 539"/>
            <p:cNvSpPr>
              <a:spLocks noChangeAspect="1"/>
            </p:cNvSpPr>
            <p:nvPr/>
          </p:nvSpPr>
          <p:spPr bwMode="auto">
            <a:xfrm>
              <a:off x="5009" y="3002"/>
              <a:ext cx="72" cy="27"/>
            </a:xfrm>
            <a:custGeom>
              <a:avLst/>
              <a:gdLst>
                <a:gd name="T0" fmla="*/ 15 w 341"/>
                <a:gd name="T1" fmla="*/ 8 h 85"/>
                <a:gd name="T2" fmla="*/ 13 w 341"/>
                <a:gd name="T3" fmla="*/ 5 h 85"/>
                <a:gd name="T4" fmla="*/ 11 w 341"/>
                <a:gd name="T5" fmla="*/ 2 h 85"/>
                <a:gd name="T6" fmla="*/ 10 w 341"/>
                <a:gd name="T7" fmla="*/ 1 h 85"/>
                <a:gd name="T8" fmla="*/ 8 w 341"/>
                <a:gd name="T9" fmla="*/ 0 h 85"/>
                <a:gd name="T10" fmla="*/ 7 w 341"/>
                <a:gd name="T11" fmla="*/ 0 h 85"/>
                <a:gd name="T12" fmla="*/ 7 w 341"/>
                <a:gd name="T13" fmla="*/ 0 h 85"/>
                <a:gd name="T14" fmla="*/ 5 w 341"/>
                <a:gd name="T15" fmla="*/ 1 h 85"/>
                <a:gd name="T16" fmla="*/ 4 w 341"/>
                <a:gd name="T17" fmla="*/ 2 h 85"/>
                <a:gd name="T18" fmla="*/ 2 w 341"/>
                <a:gd name="T19" fmla="*/ 5 h 85"/>
                <a:gd name="T20" fmla="*/ 0 w 341"/>
                <a:gd name="T21" fmla="*/ 9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grpFill/>
            <a:ln w="19050" cap="rnd" cmpd="sng">
              <a:solidFill>
                <a:srgbClr val="FF0000"/>
              </a:solidFill>
              <a:prstDash val="solid"/>
              <a:round/>
              <a:headEnd type="none" w="sm" len="sm"/>
              <a:tailEnd type="none" w="sm" len="sm"/>
            </a:ln>
          </p:spPr>
          <p:txBody>
            <a:bodyPr/>
            <a:lstStyle/>
            <a:p>
              <a:endParaRPr lang="en-US"/>
            </a:p>
          </p:txBody>
        </p:sp>
      </p:grpSp>
      <p:grpSp>
        <p:nvGrpSpPr>
          <p:cNvPr id="405" name="Group 633"/>
          <p:cNvGrpSpPr>
            <a:grpSpLocks noChangeAspect="1"/>
          </p:cNvGrpSpPr>
          <p:nvPr/>
        </p:nvGrpSpPr>
        <p:grpSpPr bwMode="auto">
          <a:xfrm>
            <a:off x="5022691" y="1950685"/>
            <a:ext cx="612000" cy="612000"/>
            <a:chOff x="4878" y="3338"/>
            <a:chExt cx="334" cy="334"/>
          </a:xfrm>
          <a:noFill/>
        </p:grpSpPr>
        <p:sp>
          <p:nvSpPr>
            <p:cNvPr id="406" name="Freeform 535"/>
            <p:cNvSpPr>
              <a:spLocks/>
            </p:cNvSpPr>
            <p:nvPr/>
          </p:nvSpPr>
          <p:spPr bwMode="auto">
            <a:xfrm>
              <a:off x="4878" y="3338"/>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p>
          </p:txBody>
        </p:sp>
        <p:sp>
          <p:nvSpPr>
            <p:cNvPr id="407" name="Freeform 536"/>
            <p:cNvSpPr>
              <a:spLocks noChangeAspect="1"/>
            </p:cNvSpPr>
            <p:nvPr/>
          </p:nvSpPr>
          <p:spPr bwMode="auto">
            <a:xfrm>
              <a:off x="4939" y="3524"/>
              <a:ext cx="212" cy="43"/>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grpFill/>
            <a:ln w="19050" cap="rnd" cmpd="sng">
              <a:solidFill>
                <a:srgbClr val="FF0000"/>
              </a:solidFill>
              <a:prstDash val="solid"/>
              <a:round/>
              <a:headEnd type="none" w="sm" len="sm"/>
              <a:tailEnd type="none" w="sm" len="sm"/>
            </a:ln>
          </p:spPr>
          <p:txBody>
            <a:bodyPr/>
            <a:lstStyle/>
            <a:p>
              <a:endParaRPr lang="en-US"/>
            </a:p>
          </p:txBody>
        </p:sp>
        <p:sp>
          <p:nvSpPr>
            <p:cNvPr id="408" name="Freeform 537"/>
            <p:cNvSpPr>
              <a:spLocks/>
            </p:cNvSpPr>
            <p:nvPr/>
          </p:nvSpPr>
          <p:spPr bwMode="auto">
            <a:xfrm>
              <a:off x="5001" y="3394"/>
              <a:ext cx="86" cy="71"/>
            </a:xfrm>
            <a:custGeom>
              <a:avLst/>
              <a:gdLst>
                <a:gd name="T0" fmla="*/ 0 w 255"/>
                <a:gd name="T1" fmla="*/ 41 h 122"/>
                <a:gd name="T2" fmla="*/ 0 w 255"/>
                <a:gd name="T3" fmla="*/ 36 h 122"/>
                <a:gd name="T4" fmla="*/ 1 w 255"/>
                <a:gd name="T5" fmla="*/ 30 h 122"/>
                <a:gd name="T6" fmla="*/ 2 w 255"/>
                <a:gd name="T7" fmla="*/ 20 h 122"/>
                <a:gd name="T8" fmla="*/ 4 w 255"/>
                <a:gd name="T9" fmla="*/ 12 h 122"/>
                <a:gd name="T10" fmla="*/ 7 w 255"/>
                <a:gd name="T11" fmla="*/ 7 h 122"/>
                <a:gd name="T12" fmla="*/ 9 w 255"/>
                <a:gd name="T13" fmla="*/ 3 h 122"/>
                <a:gd name="T14" fmla="*/ 12 w 255"/>
                <a:gd name="T15" fmla="*/ 1 h 122"/>
                <a:gd name="T16" fmla="*/ 14 w 255"/>
                <a:gd name="T17" fmla="*/ 0 h 122"/>
                <a:gd name="T18" fmla="*/ 17 w 255"/>
                <a:gd name="T19" fmla="*/ 1 h 122"/>
                <a:gd name="T20" fmla="*/ 20 w 255"/>
                <a:gd name="T21" fmla="*/ 3 h 122"/>
                <a:gd name="T22" fmla="*/ 22 w 255"/>
                <a:gd name="T23" fmla="*/ 6 h 122"/>
                <a:gd name="T24" fmla="*/ 23 w 255"/>
                <a:gd name="T25" fmla="*/ 9 h 122"/>
                <a:gd name="T26" fmla="*/ 26 w 255"/>
                <a:gd name="T27" fmla="*/ 14 h 122"/>
                <a:gd name="T28" fmla="*/ 26 w 255"/>
                <a:gd name="T29" fmla="*/ 18 h 122"/>
                <a:gd name="T30" fmla="*/ 27 w 255"/>
                <a:gd name="T31" fmla="*/ 22 h 122"/>
                <a:gd name="T32" fmla="*/ 28 w 255"/>
                <a:gd name="T33" fmla="*/ 26 h 122"/>
                <a:gd name="T34" fmla="*/ 29 w 255"/>
                <a:gd name="T35" fmla="*/ 30 h 122"/>
                <a:gd name="T36" fmla="*/ 29 w 255"/>
                <a:gd name="T37" fmla="*/ 36 h 122"/>
                <a:gd name="T38" fmla="*/ 29 w 255"/>
                <a:gd name="T39" fmla="*/ 40 h 122"/>
                <a:gd name="T40" fmla="*/ 29 w 255"/>
                <a:gd name="T41" fmla="*/ 4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122"/>
                <a:gd name="T65" fmla="*/ 255 w 255"/>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grpFill/>
            <a:ln w="19050" cap="flat" cmpd="sng">
              <a:solidFill>
                <a:srgbClr val="FF0000"/>
              </a:solidFill>
              <a:prstDash val="solid"/>
              <a:round/>
              <a:headEnd/>
              <a:tailEnd/>
            </a:ln>
          </p:spPr>
          <p:txBody>
            <a:bodyPr wrap="none" anchor="ctr"/>
            <a:lstStyle/>
            <a:p>
              <a:endParaRPr lang="en-US"/>
            </a:p>
          </p:txBody>
        </p:sp>
        <p:sp>
          <p:nvSpPr>
            <p:cNvPr id="409" name="Line 538"/>
            <p:cNvSpPr>
              <a:spLocks noChangeShapeType="1"/>
            </p:cNvSpPr>
            <p:nvPr/>
          </p:nvSpPr>
          <p:spPr bwMode="auto">
            <a:xfrm>
              <a:off x="5087" y="3462"/>
              <a:ext cx="0" cy="71"/>
            </a:xfrm>
            <a:prstGeom prst="line">
              <a:avLst/>
            </a:prstGeom>
            <a:grpFill/>
            <a:ln w="19050">
              <a:solidFill>
                <a:srgbClr val="FF0000"/>
              </a:solidFill>
              <a:round/>
              <a:headEnd/>
              <a:tailEnd/>
            </a:ln>
          </p:spPr>
          <p:txBody>
            <a:bodyPr wrap="none" anchor="ctr"/>
            <a:lstStyle/>
            <a:p>
              <a:endParaRPr lang="en-US"/>
            </a:p>
          </p:txBody>
        </p:sp>
        <p:sp>
          <p:nvSpPr>
            <p:cNvPr id="410" name="Line 539"/>
            <p:cNvSpPr>
              <a:spLocks noChangeShapeType="1"/>
            </p:cNvSpPr>
            <p:nvPr/>
          </p:nvSpPr>
          <p:spPr bwMode="auto">
            <a:xfrm>
              <a:off x="5001" y="3462"/>
              <a:ext cx="0" cy="71"/>
            </a:xfrm>
            <a:prstGeom prst="line">
              <a:avLst/>
            </a:prstGeom>
            <a:grpFill/>
            <a:ln w="19050">
              <a:solidFill>
                <a:srgbClr val="FF0000"/>
              </a:solidFill>
              <a:round/>
              <a:headEnd/>
              <a:tailEnd/>
            </a:ln>
          </p:spPr>
          <p:txBody>
            <a:bodyPr wrap="none" anchor="ctr"/>
            <a:lstStyle/>
            <a:p>
              <a:endParaRPr lang="en-US"/>
            </a:p>
          </p:txBody>
        </p:sp>
        <p:sp>
          <p:nvSpPr>
            <p:cNvPr id="411" name="Line 571"/>
            <p:cNvSpPr>
              <a:spLocks noChangeShapeType="1"/>
            </p:cNvSpPr>
            <p:nvPr/>
          </p:nvSpPr>
          <p:spPr bwMode="auto">
            <a:xfrm>
              <a:off x="5003" y="3465"/>
              <a:ext cx="81" cy="0"/>
            </a:xfrm>
            <a:prstGeom prst="line">
              <a:avLst/>
            </a:prstGeom>
            <a:grpFill/>
            <a:ln w="19050">
              <a:solidFill>
                <a:srgbClr val="FF0000"/>
              </a:solidFill>
              <a:round/>
              <a:headEnd/>
              <a:tailEnd/>
            </a:ln>
          </p:spPr>
          <p:txBody>
            <a:bodyPr wrap="none" anchor="ctr"/>
            <a:lstStyle/>
            <a:p>
              <a:endParaRPr lang="en-US"/>
            </a:p>
          </p:txBody>
        </p:sp>
      </p:grpSp>
      <p:grpSp>
        <p:nvGrpSpPr>
          <p:cNvPr id="412" name="Group 633"/>
          <p:cNvGrpSpPr>
            <a:grpSpLocks noChangeAspect="1"/>
          </p:cNvGrpSpPr>
          <p:nvPr/>
        </p:nvGrpSpPr>
        <p:grpSpPr bwMode="auto">
          <a:xfrm>
            <a:off x="6563823" y="1921561"/>
            <a:ext cx="612000" cy="612000"/>
            <a:chOff x="4878" y="3338"/>
            <a:chExt cx="334" cy="334"/>
          </a:xfrm>
          <a:noFill/>
        </p:grpSpPr>
        <p:sp>
          <p:nvSpPr>
            <p:cNvPr id="413" name="Freeform 535"/>
            <p:cNvSpPr>
              <a:spLocks/>
            </p:cNvSpPr>
            <p:nvPr/>
          </p:nvSpPr>
          <p:spPr bwMode="auto">
            <a:xfrm>
              <a:off x="4878" y="3338"/>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p>
          </p:txBody>
        </p:sp>
        <p:sp>
          <p:nvSpPr>
            <p:cNvPr id="414" name="Freeform 536"/>
            <p:cNvSpPr>
              <a:spLocks noChangeAspect="1"/>
            </p:cNvSpPr>
            <p:nvPr/>
          </p:nvSpPr>
          <p:spPr bwMode="auto">
            <a:xfrm>
              <a:off x="4939" y="3524"/>
              <a:ext cx="212" cy="43"/>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grpFill/>
            <a:ln w="19050" cap="rnd" cmpd="sng">
              <a:solidFill>
                <a:srgbClr val="FF0000"/>
              </a:solidFill>
              <a:prstDash val="solid"/>
              <a:round/>
              <a:headEnd type="none" w="sm" len="sm"/>
              <a:tailEnd type="none" w="sm" len="sm"/>
            </a:ln>
          </p:spPr>
          <p:txBody>
            <a:bodyPr/>
            <a:lstStyle/>
            <a:p>
              <a:endParaRPr lang="en-US"/>
            </a:p>
          </p:txBody>
        </p:sp>
        <p:sp>
          <p:nvSpPr>
            <p:cNvPr id="415" name="Freeform 537"/>
            <p:cNvSpPr>
              <a:spLocks/>
            </p:cNvSpPr>
            <p:nvPr/>
          </p:nvSpPr>
          <p:spPr bwMode="auto">
            <a:xfrm>
              <a:off x="5001" y="3394"/>
              <a:ext cx="86" cy="71"/>
            </a:xfrm>
            <a:custGeom>
              <a:avLst/>
              <a:gdLst>
                <a:gd name="T0" fmla="*/ 0 w 255"/>
                <a:gd name="T1" fmla="*/ 41 h 122"/>
                <a:gd name="T2" fmla="*/ 0 w 255"/>
                <a:gd name="T3" fmla="*/ 36 h 122"/>
                <a:gd name="T4" fmla="*/ 1 w 255"/>
                <a:gd name="T5" fmla="*/ 30 h 122"/>
                <a:gd name="T6" fmla="*/ 2 w 255"/>
                <a:gd name="T7" fmla="*/ 20 h 122"/>
                <a:gd name="T8" fmla="*/ 4 w 255"/>
                <a:gd name="T9" fmla="*/ 12 h 122"/>
                <a:gd name="T10" fmla="*/ 7 w 255"/>
                <a:gd name="T11" fmla="*/ 7 h 122"/>
                <a:gd name="T12" fmla="*/ 9 w 255"/>
                <a:gd name="T13" fmla="*/ 3 h 122"/>
                <a:gd name="T14" fmla="*/ 12 w 255"/>
                <a:gd name="T15" fmla="*/ 1 h 122"/>
                <a:gd name="T16" fmla="*/ 14 w 255"/>
                <a:gd name="T17" fmla="*/ 0 h 122"/>
                <a:gd name="T18" fmla="*/ 17 w 255"/>
                <a:gd name="T19" fmla="*/ 1 h 122"/>
                <a:gd name="T20" fmla="*/ 20 w 255"/>
                <a:gd name="T21" fmla="*/ 3 h 122"/>
                <a:gd name="T22" fmla="*/ 22 w 255"/>
                <a:gd name="T23" fmla="*/ 6 h 122"/>
                <a:gd name="T24" fmla="*/ 23 w 255"/>
                <a:gd name="T25" fmla="*/ 9 h 122"/>
                <a:gd name="T26" fmla="*/ 26 w 255"/>
                <a:gd name="T27" fmla="*/ 14 h 122"/>
                <a:gd name="T28" fmla="*/ 26 w 255"/>
                <a:gd name="T29" fmla="*/ 18 h 122"/>
                <a:gd name="T30" fmla="*/ 27 w 255"/>
                <a:gd name="T31" fmla="*/ 22 h 122"/>
                <a:gd name="T32" fmla="*/ 28 w 255"/>
                <a:gd name="T33" fmla="*/ 26 h 122"/>
                <a:gd name="T34" fmla="*/ 29 w 255"/>
                <a:gd name="T35" fmla="*/ 30 h 122"/>
                <a:gd name="T36" fmla="*/ 29 w 255"/>
                <a:gd name="T37" fmla="*/ 36 h 122"/>
                <a:gd name="T38" fmla="*/ 29 w 255"/>
                <a:gd name="T39" fmla="*/ 40 h 122"/>
                <a:gd name="T40" fmla="*/ 29 w 255"/>
                <a:gd name="T41" fmla="*/ 4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122"/>
                <a:gd name="T65" fmla="*/ 255 w 255"/>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grpFill/>
            <a:ln w="19050" cap="flat" cmpd="sng">
              <a:solidFill>
                <a:srgbClr val="FF0000"/>
              </a:solidFill>
              <a:prstDash val="solid"/>
              <a:round/>
              <a:headEnd/>
              <a:tailEnd/>
            </a:ln>
          </p:spPr>
          <p:txBody>
            <a:bodyPr wrap="none" anchor="ctr"/>
            <a:lstStyle/>
            <a:p>
              <a:endParaRPr lang="en-US"/>
            </a:p>
          </p:txBody>
        </p:sp>
        <p:sp>
          <p:nvSpPr>
            <p:cNvPr id="416" name="Line 538"/>
            <p:cNvSpPr>
              <a:spLocks noChangeShapeType="1"/>
            </p:cNvSpPr>
            <p:nvPr/>
          </p:nvSpPr>
          <p:spPr bwMode="auto">
            <a:xfrm>
              <a:off x="5087" y="3462"/>
              <a:ext cx="0" cy="71"/>
            </a:xfrm>
            <a:prstGeom prst="line">
              <a:avLst/>
            </a:prstGeom>
            <a:grpFill/>
            <a:ln w="19050">
              <a:solidFill>
                <a:srgbClr val="FF0000"/>
              </a:solidFill>
              <a:round/>
              <a:headEnd/>
              <a:tailEnd/>
            </a:ln>
          </p:spPr>
          <p:txBody>
            <a:bodyPr wrap="none" anchor="ctr"/>
            <a:lstStyle/>
            <a:p>
              <a:endParaRPr lang="en-US"/>
            </a:p>
          </p:txBody>
        </p:sp>
        <p:sp>
          <p:nvSpPr>
            <p:cNvPr id="417" name="Line 539"/>
            <p:cNvSpPr>
              <a:spLocks noChangeShapeType="1"/>
            </p:cNvSpPr>
            <p:nvPr/>
          </p:nvSpPr>
          <p:spPr bwMode="auto">
            <a:xfrm>
              <a:off x="5001" y="3462"/>
              <a:ext cx="0" cy="71"/>
            </a:xfrm>
            <a:prstGeom prst="line">
              <a:avLst/>
            </a:prstGeom>
            <a:grpFill/>
            <a:ln w="19050">
              <a:solidFill>
                <a:srgbClr val="FF0000"/>
              </a:solidFill>
              <a:round/>
              <a:headEnd/>
              <a:tailEnd/>
            </a:ln>
          </p:spPr>
          <p:txBody>
            <a:bodyPr wrap="none" anchor="ctr"/>
            <a:lstStyle/>
            <a:p>
              <a:endParaRPr lang="en-US"/>
            </a:p>
          </p:txBody>
        </p:sp>
        <p:sp>
          <p:nvSpPr>
            <p:cNvPr id="418" name="Line 571"/>
            <p:cNvSpPr>
              <a:spLocks noChangeShapeType="1"/>
            </p:cNvSpPr>
            <p:nvPr/>
          </p:nvSpPr>
          <p:spPr bwMode="auto">
            <a:xfrm>
              <a:off x="5003" y="3465"/>
              <a:ext cx="81" cy="0"/>
            </a:xfrm>
            <a:prstGeom prst="line">
              <a:avLst/>
            </a:prstGeom>
            <a:grpFill/>
            <a:ln w="19050">
              <a:solidFill>
                <a:srgbClr val="FF0000"/>
              </a:solidFill>
              <a:round/>
              <a:headEnd/>
              <a:tailEnd/>
            </a:ln>
          </p:spPr>
          <p:txBody>
            <a:bodyPr wrap="none" anchor="ctr"/>
            <a:lstStyle/>
            <a:p>
              <a:endParaRPr lang="en-US"/>
            </a:p>
          </p:txBody>
        </p:sp>
      </p:grpSp>
      <p:cxnSp>
        <p:nvCxnSpPr>
          <p:cNvPr id="15" name="Straight Connector 14">
            <a:extLst>
              <a:ext uri="{FF2B5EF4-FFF2-40B4-BE49-F238E27FC236}">
                <a16:creationId xmlns:a16="http://schemas.microsoft.com/office/drawing/2014/main" id="{AFEC33A8-AF4E-EE80-D594-187E0A26650B}"/>
              </a:ext>
            </a:extLst>
          </p:cNvPr>
          <p:cNvCxnSpPr/>
          <p:nvPr/>
        </p:nvCxnSpPr>
        <p:spPr bwMode="auto">
          <a:xfrm flipH="1">
            <a:off x="1572915" y="3131537"/>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6" name="Straight Connector 15">
            <a:extLst>
              <a:ext uri="{FF2B5EF4-FFF2-40B4-BE49-F238E27FC236}">
                <a16:creationId xmlns:a16="http://schemas.microsoft.com/office/drawing/2014/main" id="{0C7DA29E-8830-A1C4-C9DE-D3867BF7D04A}"/>
              </a:ext>
            </a:extLst>
          </p:cNvPr>
          <p:cNvCxnSpPr/>
          <p:nvPr/>
        </p:nvCxnSpPr>
        <p:spPr bwMode="auto">
          <a:xfrm flipH="1">
            <a:off x="755412" y="318494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7" name="Group 16">
            <a:extLst>
              <a:ext uri="{FF2B5EF4-FFF2-40B4-BE49-F238E27FC236}">
                <a16:creationId xmlns:a16="http://schemas.microsoft.com/office/drawing/2014/main" id="{B76D78B0-5662-ECF9-EBC1-2331D00C911E}"/>
              </a:ext>
            </a:extLst>
          </p:cNvPr>
          <p:cNvGrpSpPr/>
          <p:nvPr/>
        </p:nvGrpSpPr>
        <p:grpSpPr>
          <a:xfrm>
            <a:off x="661606" y="3323926"/>
            <a:ext cx="265113" cy="53975"/>
            <a:chOff x="3054350" y="5691984"/>
            <a:chExt cx="265113" cy="53975"/>
          </a:xfrm>
          <a:solidFill>
            <a:schemeClr val="tx1"/>
          </a:solidFill>
        </p:grpSpPr>
        <p:sp>
          <p:nvSpPr>
            <p:cNvPr id="18" name="Oval 82">
              <a:extLst>
                <a:ext uri="{FF2B5EF4-FFF2-40B4-BE49-F238E27FC236}">
                  <a16:creationId xmlns:a16="http://schemas.microsoft.com/office/drawing/2014/main" id="{F37C5C13-B40E-7A7C-8237-68B35030EEC5}"/>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9" name="Oval 82">
              <a:extLst>
                <a:ext uri="{FF2B5EF4-FFF2-40B4-BE49-F238E27FC236}">
                  <a16:creationId xmlns:a16="http://schemas.microsoft.com/office/drawing/2014/main" id="{D2005DE3-15CE-6D6E-2289-BF9B1B5A68F6}"/>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20" name="Oval 82">
              <a:extLst>
                <a:ext uri="{FF2B5EF4-FFF2-40B4-BE49-F238E27FC236}">
                  <a16:creationId xmlns:a16="http://schemas.microsoft.com/office/drawing/2014/main" id="{118DF945-BA60-59AD-73E2-24002E92DC05}"/>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21" name="Group 20">
            <a:extLst>
              <a:ext uri="{FF2B5EF4-FFF2-40B4-BE49-F238E27FC236}">
                <a16:creationId xmlns:a16="http://schemas.microsoft.com/office/drawing/2014/main" id="{3D1D160D-5A25-3F41-A981-3AF37F69764E}"/>
              </a:ext>
            </a:extLst>
          </p:cNvPr>
          <p:cNvGrpSpPr/>
          <p:nvPr/>
        </p:nvGrpSpPr>
        <p:grpSpPr>
          <a:xfrm>
            <a:off x="1356313" y="3318498"/>
            <a:ext cx="265113" cy="53975"/>
            <a:chOff x="3054350" y="5691984"/>
            <a:chExt cx="265113" cy="53975"/>
          </a:xfrm>
          <a:solidFill>
            <a:schemeClr val="tx1"/>
          </a:solidFill>
        </p:grpSpPr>
        <p:sp>
          <p:nvSpPr>
            <p:cNvPr id="22" name="Oval 82">
              <a:extLst>
                <a:ext uri="{FF2B5EF4-FFF2-40B4-BE49-F238E27FC236}">
                  <a16:creationId xmlns:a16="http://schemas.microsoft.com/office/drawing/2014/main" id="{73D3AA39-D6C3-21BD-7C5B-3013710E07A0}"/>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23" name="Oval 82">
              <a:extLst>
                <a:ext uri="{FF2B5EF4-FFF2-40B4-BE49-F238E27FC236}">
                  <a16:creationId xmlns:a16="http://schemas.microsoft.com/office/drawing/2014/main" id="{49375DDD-C4DD-8E29-1D3A-D14FE15CD93A}"/>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24" name="Oval 82">
              <a:extLst>
                <a:ext uri="{FF2B5EF4-FFF2-40B4-BE49-F238E27FC236}">
                  <a16:creationId xmlns:a16="http://schemas.microsoft.com/office/drawing/2014/main" id="{603FAE78-92FC-8258-C252-A43878094E83}"/>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25" name="TextBox 24">
            <a:extLst>
              <a:ext uri="{FF2B5EF4-FFF2-40B4-BE49-F238E27FC236}">
                <a16:creationId xmlns:a16="http://schemas.microsoft.com/office/drawing/2014/main" id="{7E095240-7A5E-5C73-354F-2E4BB1C68275}"/>
              </a:ext>
            </a:extLst>
          </p:cNvPr>
          <p:cNvSpPr txBox="1"/>
          <p:nvPr/>
        </p:nvSpPr>
        <p:spPr>
          <a:xfrm>
            <a:off x="419595" y="3883748"/>
            <a:ext cx="269626" cy="276999"/>
          </a:xfrm>
          <a:prstGeom prst="rect">
            <a:avLst/>
          </a:prstGeom>
          <a:noFill/>
        </p:spPr>
        <p:txBody>
          <a:bodyPr wrap="none" rtlCol="0">
            <a:spAutoFit/>
          </a:bodyPr>
          <a:lstStyle/>
          <a:p>
            <a:r>
              <a:rPr lang="en-CA" sz="1200" b="1" dirty="0"/>
              <a:t>1</a:t>
            </a:r>
          </a:p>
        </p:txBody>
      </p:sp>
      <p:sp>
        <p:nvSpPr>
          <p:cNvPr id="26" name="TextBox 25">
            <a:extLst>
              <a:ext uri="{FF2B5EF4-FFF2-40B4-BE49-F238E27FC236}">
                <a16:creationId xmlns:a16="http://schemas.microsoft.com/office/drawing/2014/main" id="{5BEAEF72-4CE0-613C-8C89-8D8686E3A781}"/>
              </a:ext>
            </a:extLst>
          </p:cNvPr>
          <p:cNvSpPr txBox="1"/>
          <p:nvPr/>
        </p:nvSpPr>
        <p:spPr>
          <a:xfrm>
            <a:off x="1106982" y="3892334"/>
            <a:ext cx="269626" cy="276999"/>
          </a:xfrm>
          <a:prstGeom prst="rect">
            <a:avLst/>
          </a:prstGeom>
          <a:noFill/>
        </p:spPr>
        <p:txBody>
          <a:bodyPr wrap="none" rtlCol="0">
            <a:spAutoFit/>
          </a:bodyPr>
          <a:lstStyle/>
          <a:p>
            <a:r>
              <a:rPr lang="en-CA" sz="1200" b="1" dirty="0"/>
              <a:t>2</a:t>
            </a:r>
          </a:p>
        </p:txBody>
      </p:sp>
      <p:cxnSp>
        <p:nvCxnSpPr>
          <p:cNvPr id="47" name="Straight Connector 46">
            <a:extLst>
              <a:ext uri="{FF2B5EF4-FFF2-40B4-BE49-F238E27FC236}">
                <a16:creationId xmlns:a16="http://schemas.microsoft.com/office/drawing/2014/main" id="{7AB14719-13AF-C690-B1FB-FCA51CBB86B2}"/>
              </a:ext>
            </a:extLst>
          </p:cNvPr>
          <p:cNvCxnSpPr/>
          <p:nvPr/>
        </p:nvCxnSpPr>
        <p:spPr bwMode="auto">
          <a:xfrm flipH="1">
            <a:off x="3061914" y="315471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48" name="Straight Connector 47">
            <a:extLst>
              <a:ext uri="{FF2B5EF4-FFF2-40B4-BE49-F238E27FC236}">
                <a16:creationId xmlns:a16="http://schemas.microsoft.com/office/drawing/2014/main" id="{E5387ED4-4A3E-19A6-3960-A25D94FBB6D2}"/>
              </a:ext>
            </a:extLst>
          </p:cNvPr>
          <p:cNvCxnSpPr/>
          <p:nvPr/>
        </p:nvCxnSpPr>
        <p:spPr bwMode="auto">
          <a:xfrm flipH="1">
            <a:off x="2208966" y="320008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49" name="Group 48">
            <a:extLst>
              <a:ext uri="{FF2B5EF4-FFF2-40B4-BE49-F238E27FC236}">
                <a16:creationId xmlns:a16="http://schemas.microsoft.com/office/drawing/2014/main" id="{A9CAE45A-2183-6FBE-9CE7-0D7C79E6CFF1}"/>
              </a:ext>
            </a:extLst>
          </p:cNvPr>
          <p:cNvGrpSpPr/>
          <p:nvPr/>
        </p:nvGrpSpPr>
        <p:grpSpPr>
          <a:xfrm>
            <a:off x="2115160" y="3339066"/>
            <a:ext cx="265113" cy="53975"/>
            <a:chOff x="3054350" y="5691984"/>
            <a:chExt cx="265113" cy="53975"/>
          </a:xfrm>
          <a:solidFill>
            <a:schemeClr val="tx1"/>
          </a:solidFill>
        </p:grpSpPr>
        <p:sp>
          <p:nvSpPr>
            <p:cNvPr id="50" name="Oval 82">
              <a:extLst>
                <a:ext uri="{FF2B5EF4-FFF2-40B4-BE49-F238E27FC236}">
                  <a16:creationId xmlns:a16="http://schemas.microsoft.com/office/drawing/2014/main" id="{C4759BA0-E81E-60E0-1A01-27144A42BA6B}"/>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51" name="Oval 82">
              <a:extLst>
                <a:ext uri="{FF2B5EF4-FFF2-40B4-BE49-F238E27FC236}">
                  <a16:creationId xmlns:a16="http://schemas.microsoft.com/office/drawing/2014/main" id="{2BAB7894-911B-F7ED-A9DC-07216A8481EB}"/>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53" name="Oval 82">
              <a:extLst>
                <a:ext uri="{FF2B5EF4-FFF2-40B4-BE49-F238E27FC236}">
                  <a16:creationId xmlns:a16="http://schemas.microsoft.com/office/drawing/2014/main" id="{46CF179D-D2DA-E61A-1B06-3FE392047549}"/>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54" name="Group 53">
            <a:extLst>
              <a:ext uri="{FF2B5EF4-FFF2-40B4-BE49-F238E27FC236}">
                <a16:creationId xmlns:a16="http://schemas.microsoft.com/office/drawing/2014/main" id="{67AB3CC5-53C9-D86B-06A7-4899A17904FD}"/>
              </a:ext>
            </a:extLst>
          </p:cNvPr>
          <p:cNvGrpSpPr/>
          <p:nvPr/>
        </p:nvGrpSpPr>
        <p:grpSpPr>
          <a:xfrm>
            <a:off x="2845312" y="3341675"/>
            <a:ext cx="265113" cy="53975"/>
            <a:chOff x="3054350" y="5691984"/>
            <a:chExt cx="265113" cy="53975"/>
          </a:xfrm>
          <a:solidFill>
            <a:schemeClr val="tx1"/>
          </a:solidFill>
        </p:grpSpPr>
        <p:sp>
          <p:nvSpPr>
            <p:cNvPr id="56" name="Oval 82">
              <a:extLst>
                <a:ext uri="{FF2B5EF4-FFF2-40B4-BE49-F238E27FC236}">
                  <a16:creationId xmlns:a16="http://schemas.microsoft.com/office/drawing/2014/main" id="{28792C5A-BF87-2D6E-0953-0C10FBCE7596}"/>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57" name="Oval 82">
              <a:extLst>
                <a:ext uri="{FF2B5EF4-FFF2-40B4-BE49-F238E27FC236}">
                  <a16:creationId xmlns:a16="http://schemas.microsoft.com/office/drawing/2014/main" id="{277FF467-2FB0-7EBD-121F-219B4E0164B0}"/>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58" name="Oval 82">
              <a:extLst>
                <a:ext uri="{FF2B5EF4-FFF2-40B4-BE49-F238E27FC236}">
                  <a16:creationId xmlns:a16="http://schemas.microsoft.com/office/drawing/2014/main" id="{15D43BA4-8D5C-4465-4FD8-3D9BEE208E58}"/>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59" name="TextBox 58">
            <a:extLst>
              <a:ext uri="{FF2B5EF4-FFF2-40B4-BE49-F238E27FC236}">
                <a16:creationId xmlns:a16="http://schemas.microsoft.com/office/drawing/2014/main" id="{1F876229-FE9C-EFB3-7644-4D8C8BBFAF1D}"/>
              </a:ext>
            </a:extLst>
          </p:cNvPr>
          <p:cNvSpPr txBox="1"/>
          <p:nvPr/>
        </p:nvSpPr>
        <p:spPr>
          <a:xfrm>
            <a:off x="1873149" y="3898888"/>
            <a:ext cx="263214" cy="276999"/>
          </a:xfrm>
          <a:prstGeom prst="rect">
            <a:avLst/>
          </a:prstGeom>
          <a:noFill/>
        </p:spPr>
        <p:txBody>
          <a:bodyPr wrap="none" rtlCol="0">
            <a:spAutoFit/>
          </a:bodyPr>
          <a:lstStyle/>
          <a:p>
            <a:r>
              <a:rPr lang="en-CA" sz="1200" b="1" dirty="0"/>
              <a:t>3</a:t>
            </a:r>
          </a:p>
        </p:txBody>
      </p:sp>
      <p:sp>
        <p:nvSpPr>
          <p:cNvPr id="60" name="TextBox 59">
            <a:extLst>
              <a:ext uri="{FF2B5EF4-FFF2-40B4-BE49-F238E27FC236}">
                <a16:creationId xmlns:a16="http://schemas.microsoft.com/office/drawing/2014/main" id="{FB2DCC57-A64D-BE00-E0FF-55CC6D47CBCF}"/>
              </a:ext>
            </a:extLst>
          </p:cNvPr>
          <p:cNvSpPr txBox="1"/>
          <p:nvPr/>
        </p:nvSpPr>
        <p:spPr>
          <a:xfrm>
            <a:off x="2595981" y="3915511"/>
            <a:ext cx="263214" cy="276999"/>
          </a:xfrm>
          <a:prstGeom prst="rect">
            <a:avLst/>
          </a:prstGeom>
          <a:noFill/>
        </p:spPr>
        <p:txBody>
          <a:bodyPr wrap="none" rtlCol="0">
            <a:spAutoFit/>
          </a:bodyPr>
          <a:lstStyle/>
          <a:p>
            <a:r>
              <a:rPr lang="en-CA" sz="1200" b="1" dirty="0"/>
              <a:t>4</a:t>
            </a:r>
          </a:p>
        </p:txBody>
      </p:sp>
      <p:cxnSp>
        <p:nvCxnSpPr>
          <p:cNvPr id="85" name="Straight Connector 84">
            <a:extLst>
              <a:ext uri="{FF2B5EF4-FFF2-40B4-BE49-F238E27FC236}">
                <a16:creationId xmlns:a16="http://schemas.microsoft.com/office/drawing/2014/main" id="{5E16E728-CE24-337E-FB2B-9501809DF54E}"/>
              </a:ext>
            </a:extLst>
          </p:cNvPr>
          <p:cNvCxnSpPr>
            <a:cxnSpLocks/>
          </p:cNvCxnSpPr>
          <p:nvPr/>
        </p:nvCxnSpPr>
        <p:spPr bwMode="auto">
          <a:xfrm flipV="1">
            <a:off x="755412" y="3140511"/>
            <a:ext cx="2306502" cy="8385"/>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97" name="Group 96">
            <a:extLst>
              <a:ext uri="{FF2B5EF4-FFF2-40B4-BE49-F238E27FC236}">
                <a16:creationId xmlns:a16="http://schemas.microsoft.com/office/drawing/2014/main" id="{9C4C42BB-72E7-B4C7-2224-4C13670FEAD0}"/>
              </a:ext>
            </a:extLst>
          </p:cNvPr>
          <p:cNvGrpSpPr/>
          <p:nvPr/>
        </p:nvGrpSpPr>
        <p:grpSpPr>
          <a:xfrm>
            <a:off x="2732225" y="3548747"/>
            <a:ext cx="612000" cy="612000"/>
            <a:chOff x="1096170" y="2139158"/>
            <a:chExt cx="612000" cy="612000"/>
          </a:xfrm>
        </p:grpSpPr>
        <p:sp>
          <p:nvSpPr>
            <p:cNvPr id="4" name="Freeform 271">
              <a:extLst>
                <a:ext uri="{FF2B5EF4-FFF2-40B4-BE49-F238E27FC236}">
                  <a16:creationId xmlns:a16="http://schemas.microsoft.com/office/drawing/2014/main" id="{CF56EDC7-F635-2B9C-E663-96788660C0EA}"/>
                </a:ext>
              </a:extLst>
            </p:cNvPr>
            <p:cNvSpPr>
              <a:spLocks/>
            </p:cNvSpPr>
            <p:nvPr/>
          </p:nvSpPr>
          <p:spPr bwMode="auto">
            <a:xfrm>
              <a:off x="1096170" y="2139158"/>
              <a:ext cx="612000" cy="612000"/>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noFill/>
            <a:ln w="19050" cmpd="sng">
              <a:solidFill>
                <a:srgbClr val="FF0000"/>
              </a:solidFill>
              <a:prstDash val="solid"/>
              <a:round/>
              <a:headEnd/>
              <a:tailEnd/>
            </a:ln>
          </p:spPr>
          <p:txBody>
            <a:bodyPr/>
            <a:lstStyle/>
            <a:p>
              <a:endParaRPr lang="en-US"/>
            </a:p>
          </p:txBody>
        </p:sp>
        <p:sp>
          <p:nvSpPr>
            <p:cNvPr id="5" name="Freeform 272">
              <a:extLst>
                <a:ext uri="{FF2B5EF4-FFF2-40B4-BE49-F238E27FC236}">
                  <a16:creationId xmlns:a16="http://schemas.microsoft.com/office/drawing/2014/main" id="{C6F516E3-DEAA-C911-6C41-4DD74B2F154F}"/>
                </a:ext>
              </a:extLst>
            </p:cNvPr>
            <p:cNvSpPr>
              <a:spLocks noChangeAspect="1"/>
            </p:cNvSpPr>
            <p:nvPr/>
          </p:nvSpPr>
          <p:spPr bwMode="auto">
            <a:xfrm>
              <a:off x="1266577" y="2560595"/>
              <a:ext cx="258359" cy="60467"/>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sp>
          <p:nvSpPr>
            <p:cNvPr id="6" name="Line 534">
              <a:extLst>
                <a:ext uri="{FF2B5EF4-FFF2-40B4-BE49-F238E27FC236}">
                  <a16:creationId xmlns:a16="http://schemas.microsoft.com/office/drawing/2014/main" id="{A86747C7-8832-6EC7-6100-E5EE8B2596CF}"/>
                </a:ext>
              </a:extLst>
            </p:cNvPr>
            <p:cNvSpPr>
              <a:spLocks noChangeAspect="1" noChangeShapeType="1"/>
            </p:cNvSpPr>
            <p:nvPr/>
          </p:nvSpPr>
          <p:spPr bwMode="auto">
            <a:xfrm>
              <a:off x="1369188" y="2340715"/>
              <a:ext cx="0" cy="185066"/>
            </a:xfrm>
            <a:prstGeom prst="line">
              <a:avLst/>
            </a:prstGeom>
            <a:no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7" name="Line 535">
              <a:extLst>
                <a:ext uri="{FF2B5EF4-FFF2-40B4-BE49-F238E27FC236}">
                  <a16:creationId xmlns:a16="http://schemas.microsoft.com/office/drawing/2014/main" id="{BAE257B7-CDCE-4643-82AF-15504DDC6D4D}"/>
                </a:ext>
              </a:extLst>
            </p:cNvPr>
            <p:cNvSpPr>
              <a:spLocks noChangeAspect="1" noChangeShapeType="1"/>
            </p:cNvSpPr>
            <p:nvPr/>
          </p:nvSpPr>
          <p:spPr bwMode="auto">
            <a:xfrm>
              <a:off x="1435152" y="2340715"/>
              <a:ext cx="0" cy="185066"/>
            </a:xfrm>
            <a:prstGeom prst="line">
              <a:avLst/>
            </a:prstGeom>
            <a:no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8" name="Freeform 536">
              <a:extLst>
                <a:ext uri="{FF2B5EF4-FFF2-40B4-BE49-F238E27FC236}">
                  <a16:creationId xmlns:a16="http://schemas.microsoft.com/office/drawing/2014/main" id="{0867744A-DC4E-8DF8-5466-7FDEEE539725}"/>
                </a:ext>
              </a:extLst>
            </p:cNvPr>
            <p:cNvSpPr>
              <a:spLocks noChangeAspect="1"/>
            </p:cNvSpPr>
            <p:nvPr/>
          </p:nvSpPr>
          <p:spPr bwMode="auto">
            <a:xfrm>
              <a:off x="1369188" y="2302236"/>
              <a:ext cx="42144" cy="36647"/>
            </a:xfrm>
            <a:custGeom>
              <a:avLst/>
              <a:gdLst>
                <a:gd name="T0" fmla="*/ 0 w 47"/>
                <a:gd name="T1" fmla="*/ 9 h 47"/>
                <a:gd name="T2" fmla="*/ 0 w 47"/>
                <a:gd name="T3" fmla="*/ 7 h 47"/>
                <a:gd name="T4" fmla="*/ 1 w 47"/>
                <a:gd name="T5" fmla="*/ 4 h 47"/>
                <a:gd name="T6" fmla="*/ 3 w 47"/>
                <a:gd name="T7" fmla="*/ 1 h 47"/>
                <a:gd name="T8" fmla="*/ 6 w 47"/>
                <a:gd name="T9" fmla="*/ 0 h 47"/>
                <a:gd name="T10" fmla="*/ 8 w 47"/>
                <a:gd name="T11" fmla="*/ 0 h 47"/>
                <a:gd name="T12" fmla="*/ 11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0" y="46"/>
                  </a:moveTo>
                  <a:lnTo>
                    <a:pt x="0" y="37"/>
                  </a:lnTo>
                  <a:lnTo>
                    <a:pt x="4" y="21"/>
                  </a:lnTo>
                  <a:lnTo>
                    <a:pt x="12" y="4"/>
                  </a:lnTo>
                  <a:lnTo>
                    <a:pt x="25" y="0"/>
                  </a:lnTo>
                  <a:lnTo>
                    <a:pt x="33" y="0"/>
                  </a:lnTo>
                  <a:lnTo>
                    <a:pt x="46" y="0"/>
                  </a:lnTo>
                </a:path>
              </a:pathLst>
            </a:custGeom>
            <a:no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9" name="Freeform 537">
              <a:extLst>
                <a:ext uri="{FF2B5EF4-FFF2-40B4-BE49-F238E27FC236}">
                  <a16:creationId xmlns:a16="http://schemas.microsoft.com/office/drawing/2014/main" id="{2DD082A0-F7D5-92B7-8F1F-E59C7C45F311}"/>
                </a:ext>
              </a:extLst>
            </p:cNvPr>
            <p:cNvSpPr>
              <a:spLocks noChangeAspect="1"/>
            </p:cNvSpPr>
            <p:nvPr/>
          </p:nvSpPr>
          <p:spPr bwMode="auto">
            <a:xfrm>
              <a:off x="1393008" y="2302236"/>
              <a:ext cx="42144" cy="36647"/>
            </a:xfrm>
            <a:custGeom>
              <a:avLst/>
              <a:gdLst>
                <a:gd name="T0" fmla="*/ 11 w 47"/>
                <a:gd name="T1" fmla="*/ 9 h 47"/>
                <a:gd name="T2" fmla="*/ 11 w 47"/>
                <a:gd name="T3" fmla="*/ 7 h 47"/>
                <a:gd name="T4" fmla="*/ 10 w 47"/>
                <a:gd name="T5" fmla="*/ 4 h 47"/>
                <a:gd name="T6" fmla="*/ 8 w 47"/>
                <a:gd name="T7" fmla="*/ 1 h 47"/>
                <a:gd name="T8" fmla="*/ 5 w 47"/>
                <a:gd name="T9" fmla="*/ 0 h 47"/>
                <a:gd name="T10" fmla="*/ 3 w 47"/>
                <a:gd name="T11" fmla="*/ 0 h 47"/>
                <a:gd name="T12" fmla="*/ 0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46" y="46"/>
                  </a:moveTo>
                  <a:lnTo>
                    <a:pt x="46" y="37"/>
                  </a:lnTo>
                  <a:lnTo>
                    <a:pt x="42" y="21"/>
                  </a:lnTo>
                  <a:lnTo>
                    <a:pt x="34" y="4"/>
                  </a:lnTo>
                  <a:lnTo>
                    <a:pt x="21" y="0"/>
                  </a:lnTo>
                  <a:lnTo>
                    <a:pt x="13" y="0"/>
                  </a:lnTo>
                  <a:lnTo>
                    <a:pt x="0" y="0"/>
                  </a:lnTo>
                </a:path>
              </a:pathLst>
            </a:custGeom>
            <a:no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10" name="Line 538">
              <a:extLst>
                <a:ext uri="{FF2B5EF4-FFF2-40B4-BE49-F238E27FC236}">
                  <a16:creationId xmlns:a16="http://schemas.microsoft.com/office/drawing/2014/main" id="{66C23EB9-5C72-C06D-71D6-DE922FB84A39}"/>
                </a:ext>
              </a:extLst>
            </p:cNvPr>
            <p:cNvSpPr>
              <a:spLocks noChangeAspect="1" noChangeShapeType="1"/>
            </p:cNvSpPr>
            <p:nvPr/>
          </p:nvSpPr>
          <p:spPr bwMode="auto">
            <a:xfrm>
              <a:off x="1402170" y="2338883"/>
              <a:ext cx="0" cy="185066"/>
            </a:xfrm>
            <a:prstGeom prst="line">
              <a:avLst/>
            </a:prstGeom>
            <a:no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11" name="Freeform 539">
              <a:extLst>
                <a:ext uri="{FF2B5EF4-FFF2-40B4-BE49-F238E27FC236}">
                  <a16:creationId xmlns:a16="http://schemas.microsoft.com/office/drawing/2014/main" id="{829C10FA-0765-6E87-9B67-5DB22C166A46}"/>
                </a:ext>
              </a:extLst>
            </p:cNvPr>
            <p:cNvSpPr>
              <a:spLocks noChangeAspect="1"/>
            </p:cNvSpPr>
            <p:nvPr/>
          </p:nvSpPr>
          <p:spPr bwMode="auto">
            <a:xfrm>
              <a:off x="1336206" y="2514787"/>
              <a:ext cx="131928" cy="49473"/>
            </a:xfrm>
            <a:custGeom>
              <a:avLst/>
              <a:gdLst>
                <a:gd name="T0" fmla="*/ 15 w 341"/>
                <a:gd name="T1" fmla="*/ 8 h 85"/>
                <a:gd name="T2" fmla="*/ 13 w 341"/>
                <a:gd name="T3" fmla="*/ 5 h 85"/>
                <a:gd name="T4" fmla="*/ 11 w 341"/>
                <a:gd name="T5" fmla="*/ 2 h 85"/>
                <a:gd name="T6" fmla="*/ 10 w 341"/>
                <a:gd name="T7" fmla="*/ 1 h 85"/>
                <a:gd name="T8" fmla="*/ 8 w 341"/>
                <a:gd name="T9" fmla="*/ 0 h 85"/>
                <a:gd name="T10" fmla="*/ 7 w 341"/>
                <a:gd name="T11" fmla="*/ 0 h 85"/>
                <a:gd name="T12" fmla="*/ 7 w 341"/>
                <a:gd name="T13" fmla="*/ 0 h 85"/>
                <a:gd name="T14" fmla="*/ 5 w 341"/>
                <a:gd name="T15" fmla="*/ 1 h 85"/>
                <a:gd name="T16" fmla="*/ 4 w 341"/>
                <a:gd name="T17" fmla="*/ 2 h 85"/>
                <a:gd name="T18" fmla="*/ 2 w 341"/>
                <a:gd name="T19" fmla="*/ 5 h 85"/>
                <a:gd name="T20" fmla="*/ 0 w 341"/>
                <a:gd name="T21" fmla="*/ 9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sp>
          <p:nvSpPr>
            <p:cNvPr id="92" name="Freeform 657">
              <a:extLst>
                <a:ext uri="{FF2B5EF4-FFF2-40B4-BE49-F238E27FC236}">
                  <a16:creationId xmlns:a16="http://schemas.microsoft.com/office/drawing/2014/main" id="{9B66AFC7-CDD8-CDA9-2090-9422A8470EAC}"/>
                </a:ext>
              </a:extLst>
            </p:cNvPr>
            <p:cNvSpPr>
              <a:spLocks/>
            </p:cNvSpPr>
            <p:nvPr/>
          </p:nvSpPr>
          <p:spPr bwMode="auto">
            <a:xfrm>
              <a:off x="1101946" y="2409703"/>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93" name="Freeform 658">
              <a:extLst>
                <a:ext uri="{FF2B5EF4-FFF2-40B4-BE49-F238E27FC236}">
                  <a16:creationId xmlns:a16="http://schemas.microsoft.com/office/drawing/2014/main" id="{A4E4A8E4-BBD9-FBB5-C50C-8A31646199AD}"/>
                </a:ext>
              </a:extLst>
            </p:cNvPr>
            <p:cNvSpPr>
              <a:spLocks/>
            </p:cNvSpPr>
            <p:nvPr/>
          </p:nvSpPr>
          <p:spPr bwMode="auto">
            <a:xfrm>
              <a:off x="1341191" y="2409703"/>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94" name="Freeform 659">
              <a:extLst>
                <a:ext uri="{FF2B5EF4-FFF2-40B4-BE49-F238E27FC236}">
                  <a16:creationId xmlns:a16="http://schemas.microsoft.com/office/drawing/2014/main" id="{EC9ED587-4511-5A89-FCDE-7B519FD72BB7}"/>
                </a:ext>
              </a:extLst>
            </p:cNvPr>
            <p:cNvSpPr>
              <a:spLocks/>
            </p:cNvSpPr>
            <p:nvPr/>
          </p:nvSpPr>
          <p:spPr bwMode="auto">
            <a:xfrm flipV="1">
              <a:off x="1458405" y="2454320"/>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95" name="Freeform 660">
              <a:extLst>
                <a:ext uri="{FF2B5EF4-FFF2-40B4-BE49-F238E27FC236}">
                  <a16:creationId xmlns:a16="http://schemas.microsoft.com/office/drawing/2014/main" id="{557F1AEE-F608-70CC-C6BB-3C8B07792006}"/>
                </a:ext>
              </a:extLst>
            </p:cNvPr>
            <p:cNvSpPr>
              <a:spLocks/>
            </p:cNvSpPr>
            <p:nvPr/>
          </p:nvSpPr>
          <p:spPr bwMode="auto">
            <a:xfrm flipV="1">
              <a:off x="1219160" y="2454320"/>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96" name="Freeform 661">
              <a:extLst>
                <a:ext uri="{FF2B5EF4-FFF2-40B4-BE49-F238E27FC236}">
                  <a16:creationId xmlns:a16="http://schemas.microsoft.com/office/drawing/2014/main" id="{4A7CAD33-3B34-5D0A-83D1-5201D3D22470}"/>
                </a:ext>
              </a:extLst>
            </p:cNvPr>
            <p:cNvSpPr>
              <a:spLocks/>
            </p:cNvSpPr>
            <p:nvPr/>
          </p:nvSpPr>
          <p:spPr bwMode="auto">
            <a:xfrm>
              <a:off x="1577226" y="2409703"/>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nvGrpSpPr>
          <p:cNvPr id="98" name="Group 97">
            <a:extLst>
              <a:ext uri="{FF2B5EF4-FFF2-40B4-BE49-F238E27FC236}">
                <a16:creationId xmlns:a16="http://schemas.microsoft.com/office/drawing/2014/main" id="{FE843165-5557-34CB-7F39-0C1C9681E8D4}"/>
              </a:ext>
            </a:extLst>
          </p:cNvPr>
          <p:cNvGrpSpPr/>
          <p:nvPr/>
        </p:nvGrpSpPr>
        <p:grpSpPr>
          <a:xfrm>
            <a:off x="1957158" y="3512478"/>
            <a:ext cx="612000" cy="612000"/>
            <a:chOff x="1096170" y="2139158"/>
            <a:chExt cx="612000" cy="612000"/>
          </a:xfrm>
        </p:grpSpPr>
        <p:sp>
          <p:nvSpPr>
            <p:cNvPr id="99" name="Freeform 271">
              <a:extLst>
                <a:ext uri="{FF2B5EF4-FFF2-40B4-BE49-F238E27FC236}">
                  <a16:creationId xmlns:a16="http://schemas.microsoft.com/office/drawing/2014/main" id="{49008C7E-7304-9622-E60B-64F75A063C53}"/>
                </a:ext>
              </a:extLst>
            </p:cNvPr>
            <p:cNvSpPr>
              <a:spLocks/>
            </p:cNvSpPr>
            <p:nvPr/>
          </p:nvSpPr>
          <p:spPr bwMode="auto">
            <a:xfrm>
              <a:off x="1096170" y="2139158"/>
              <a:ext cx="612000" cy="612000"/>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noFill/>
            <a:ln w="19050" cmpd="sng">
              <a:solidFill>
                <a:srgbClr val="FF0000"/>
              </a:solidFill>
              <a:prstDash val="solid"/>
              <a:round/>
              <a:headEnd/>
              <a:tailEnd/>
            </a:ln>
          </p:spPr>
          <p:txBody>
            <a:bodyPr/>
            <a:lstStyle/>
            <a:p>
              <a:endParaRPr lang="en-US"/>
            </a:p>
          </p:txBody>
        </p:sp>
        <p:sp>
          <p:nvSpPr>
            <p:cNvPr id="100" name="Freeform 272">
              <a:extLst>
                <a:ext uri="{FF2B5EF4-FFF2-40B4-BE49-F238E27FC236}">
                  <a16:creationId xmlns:a16="http://schemas.microsoft.com/office/drawing/2014/main" id="{6B1386EE-635B-2529-0302-C49C051612EA}"/>
                </a:ext>
              </a:extLst>
            </p:cNvPr>
            <p:cNvSpPr>
              <a:spLocks noChangeAspect="1"/>
            </p:cNvSpPr>
            <p:nvPr/>
          </p:nvSpPr>
          <p:spPr bwMode="auto">
            <a:xfrm>
              <a:off x="1266577" y="2560595"/>
              <a:ext cx="258359" cy="60467"/>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sp>
          <p:nvSpPr>
            <p:cNvPr id="101" name="Line 534">
              <a:extLst>
                <a:ext uri="{FF2B5EF4-FFF2-40B4-BE49-F238E27FC236}">
                  <a16:creationId xmlns:a16="http://schemas.microsoft.com/office/drawing/2014/main" id="{5D0F8BFE-F34B-6AC2-FE00-922BED795178}"/>
                </a:ext>
              </a:extLst>
            </p:cNvPr>
            <p:cNvSpPr>
              <a:spLocks noChangeAspect="1" noChangeShapeType="1"/>
            </p:cNvSpPr>
            <p:nvPr/>
          </p:nvSpPr>
          <p:spPr bwMode="auto">
            <a:xfrm>
              <a:off x="1369188" y="2340715"/>
              <a:ext cx="0" cy="185066"/>
            </a:xfrm>
            <a:prstGeom prst="line">
              <a:avLst/>
            </a:prstGeom>
            <a:no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102" name="Line 535">
              <a:extLst>
                <a:ext uri="{FF2B5EF4-FFF2-40B4-BE49-F238E27FC236}">
                  <a16:creationId xmlns:a16="http://schemas.microsoft.com/office/drawing/2014/main" id="{8914E865-D53E-926C-EC19-CB5E3093362B}"/>
                </a:ext>
              </a:extLst>
            </p:cNvPr>
            <p:cNvSpPr>
              <a:spLocks noChangeAspect="1" noChangeShapeType="1"/>
            </p:cNvSpPr>
            <p:nvPr/>
          </p:nvSpPr>
          <p:spPr bwMode="auto">
            <a:xfrm>
              <a:off x="1435152" y="2340715"/>
              <a:ext cx="0" cy="185066"/>
            </a:xfrm>
            <a:prstGeom prst="line">
              <a:avLst/>
            </a:prstGeom>
            <a:no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108" name="Freeform 536">
              <a:extLst>
                <a:ext uri="{FF2B5EF4-FFF2-40B4-BE49-F238E27FC236}">
                  <a16:creationId xmlns:a16="http://schemas.microsoft.com/office/drawing/2014/main" id="{477106FC-7BEF-3CB6-301D-CC226A5D903C}"/>
                </a:ext>
              </a:extLst>
            </p:cNvPr>
            <p:cNvSpPr>
              <a:spLocks noChangeAspect="1"/>
            </p:cNvSpPr>
            <p:nvPr/>
          </p:nvSpPr>
          <p:spPr bwMode="auto">
            <a:xfrm>
              <a:off x="1369188" y="2302236"/>
              <a:ext cx="42144" cy="36647"/>
            </a:xfrm>
            <a:custGeom>
              <a:avLst/>
              <a:gdLst>
                <a:gd name="T0" fmla="*/ 0 w 47"/>
                <a:gd name="T1" fmla="*/ 9 h 47"/>
                <a:gd name="T2" fmla="*/ 0 w 47"/>
                <a:gd name="T3" fmla="*/ 7 h 47"/>
                <a:gd name="T4" fmla="*/ 1 w 47"/>
                <a:gd name="T5" fmla="*/ 4 h 47"/>
                <a:gd name="T6" fmla="*/ 3 w 47"/>
                <a:gd name="T7" fmla="*/ 1 h 47"/>
                <a:gd name="T8" fmla="*/ 6 w 47"/>
                <a:gd name="T9" fmla="*/ 0 h 47"/>
                <a:gd name="T10" fmla="*/ 8 w 47"/>
                <a:gd name="T11" fmla="*/ 0 h 47"/>
                <a:gd name="T12" fmla="*/ 11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0" y="46"/>
                  </a:moveTo>
                  <a:lnTo>
                    <a:pt x="0" y="37"/>
                  </a:lnTo>
                  <a:lnTo>
                    <a:pt x="4" y="21"/>
                  </a:lnTo>
                  <a:lnTo>
                    <a:pt x="12" y="4"/>
                  </a:lnTo>
                  <a:lnTo>
                    <a:pt x="25" y="0"/>
                  </a:lnTo>
                  <a:lnTo>
                    <a:pt x="33" y="0"/>
                  </a:lnTo>
                  <a:lnTo>
                    <a:pt x="46" y="0"/>
                  </a:lnTo>
                </a:path>
              </a:pathLst>
            </a:custGeom>
            <a:no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109" name="Freeform 537">
              <a:extLst>
                <a:ext uri="{FF2B5EF4-FFF2-40B4-BE49-F238E27FC236}">
                  <a16:creationId xmlns:a16="http://schemas.microsoft.com/office/drawing/2014/main" id="{17CBD142-FE54-6F33-DC08-F9DA321D0A2E}"/>
                </a:ext>
              </a:extLst>
            </p:cNvPr>
            <p:cNvSpPr>
              <a:spLocks noChangeAspect="1"/>
            </p:cNvSpPr>
            <p:nvPr/>
          </p:nvSpPr>
          <p:spPr bwMode="auto">
            <a:xfrm>
              <a:off x="1393008" y="2302236"/>
              <a:ext cx="42144" cy="36647"/>
            </a:xfrm>
            <a:custGeom>
              <a:avLst/>
              <a:gdLst>
                <a:gd name="T0" fmla="*/ 11 w 47"/>
                <a:gd name="T1" fmla="*/ 9 h 47"/>
                <a:gd name="T2" fmla="*/ 11 w 47"/>
                <a:gd name="T3" fmla="*/ 7 h 47"/>
                <a:gd name="T4" fmla="*/ 10 w 47"/>
                <a:gd name="T5" fmla="*/ 4 h 47"/>
                <a:gd name="T6" fmla="*/ 8 w 47"/>
                <a:gd name="T7" fmla="*/ 1 h 47"/>
                <a:gd name="T8" fmla="*/ 5 w 47"/>
                <a:gd name="T9" fmla="*/ 0 h 47"/>
                <a:gd name="T10" fmla="*/ 3 w 47"/>
                <a:gd name="T11" fmla="*/ 0 h 47"/>
                <a:gd name="T12" fmla="*/ 0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46" y="46"/>
                  </a:moveTo>
                  <a:lnTo>
                    <a:pt x="46" y="37"/>
                  </a:lnTo>
                  <a:lnTo>
                    <a:pt x="42" y="21"/>
                  </a:lnTo>
                  <a:lnTo>
                    <a:pt x="34" y="4"/>
                  </a:lnTo>
                  <a:lnTo>
                    <a:pt x="21" y="0"/>
                  </a:lnTo>
                  <a:lnTo>
                    <a:pt x="13" y="0"/>
                  </a:lnTo>
                  <a:lnTo>
                    <a:pt x="0" y="0"/>
                  </a:lnTo>
                </a:path>
              </a:pathLst>
            </a:custGeom>
            <a:no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111" name="Line 538">
              <a:extLst>
                <a:ext uri="{FF2B5EF4-FFF2-40B4-BE49-F238E27FC236}">
                  <a16:creationId xmlns:a16="http://schemas.microsoft.com/office/drawing/2014/main" id="{3007C67C-952E-61C2-38CA-EE4ECA98B63F}"/>
                </a:ext>
              </a:extLst>
            </p:cNvPr>
            <p:cNvSpPr>
              <a:spLocks noChangeAspect="1" noChangeShapeType="1"/>
            </p:cNvSpPr>
            <p:nvPr/>
          </p:nvSpPr>
          <p:spPr bwMode="auto">
            <a:xfrm>
              <a:off x="1402170" y="2338883"/>
              <a:ext cx="0" cy="185066"/>
            </a:xfrm>
            <a:prstGeom prst="line">
              <a:avLst/>
            </a:prstGeom>
            <a:no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112" name="Freeform 539">
              <a:extLst>
                <a:ext uri="{FF2B5EF4-FFF2-40B4-BE49-F238E27FC236}">
                  <a16:creationId xmlns:a16="http://schemas.microsoft.com/office/drawing/2014/main" id="{F0603D50-614E-8355-709A-E014BFFC4894}"/>
                </a:ext>
              </a:extLst>
            </p:cNvPr>
            <p:cNvSpPr>
              <a:spLocks noChangeAspect="1"/>
            </p:cNvSpPr>
            <p:nvPr/>
          </p:nvSpPr>
          <p:spPr bwMode="auto">
            <a:xfrm>
              <a:off x="1336206" y="2514787"/>
              <a:ext cx="131928" cy="49473"/>
            </a:xfrm>
            <a:custGeom>
              <a:avLst/>
              <a:gdLst>
                <a:gd name="T0" fmla="*/ 15 w 341"/>
                <a:gd name="T1" fmla="*/ 8 h 85"/>
                <a:gd name="T2" fmla="*/ 13 w 341"/>
                <a:gd name="T3" fmla="*/ 5 h 85"/>
                <a:gd name="T4" fmla="*/ 11 w 341"/>
                <a:gd name="T5" fmla="*/ 2 h 85"/>
                <a:gd name="T6" fmla="*/ 10 w 341"/>
                <a:gd name="T7" fmla="*/ 1 h 85"/>
                <a:gd name="T8" fmla="*/ 8 w 341"/>
                <a:gd name="T9" fmla="*/ 0 h 85"/>
                <a:gd name="T10" fmla="*/ 7 w 341"/>
                <a:gd name="T11" fmla="*/ 0 h 85"/>
                <a:gd name="T12" fmla="*/ 7 w 341"/>
                <a:gd name="T13" fmla="*/ 0 h 85"/>
                <a:gd name="T14" fmla="*/ 5 w 341"/>
                <a:gd name="T15" fmla="*/ 1 h 85"/>
                <a:gd name="T16" fmla="*/ 4 w 341"/>
                <a:gd name="T17" fmla="*/ 2 h 85"/>
                <a:gd name="T18" fmla="*/ 2 w 341"/>
                <a:gd name="T19" fmla="*/ 5 h 85"/>
                <a:gd name="T20" fmla="*/ 0 w 341"/>
                <a:gd name="T21" fmla="*/ 9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sp>
          <p:nvSpPr>
            <p:cNvPr id="113" name="Freeform 657">
              <a:extLst>
                <a:ext uri="{FF2B5EF4-FFF2-40B4-BE49-F238E27FC236}">
                  <a16:creationId xmlns:a16="http://schemas.microsoft.com/office/drawing/2014/main" id="{D8183D52-9336-FFA0-E40E-E9563DC66DC9}"/>
                </a:ext>
              </a:extLst>
            </p:cNvPr>
            <p:cNvSpPr>
              <a:spLocks/>
            </p:cNvSpPr>
            <p:nvPr/>
          </p:nvSpPr>
          <p:spPr bwMode="auto">
            <a:xfrm>
              <a:off x="1101946" y="2409703"/>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14" name="Freeform 658">
              <a:extLst>
                <a:ext uri="{FF2B5EF4-FFF2-40B4-BE49-F238E27FC236}">
                  <a16:creationId xmlns:a16="http://schemas.microsoft.com/office/drawing/2014/main" id="{10E0792B-2381-5C79-8FA6-A160834F2EEB}"/>
                </a:ext>
              </a:extLst>
            </p:cNvPr>
            <p:cNvSpPr>
              <a:spLocks/>
            </p:cNvSpPr>
            <p:nvPr/>
          </p:nvSpPr>
          <p:spPr bwMode="auto">
            <a:xfrm>
              <a:off x="1341191" y="2409703"/>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16" name="Freeform 659">
              <a:extLst>
                <a:ext uri="{FF2B5EF4-FFF2-40B4-BE49-F238E27FC236}">
                  <a16:creationId xmlns:a16="http://schemas.microsoft.com/office/drawing/2014/main" id="{20954683-974D-604E-23AE-51733227C4DB}"/>
                </a:ext>
              </a:extLst>
            </p:cNvPr>
            <p:cNvSpPr>
              <a:spLocks/>
            </p:cNvSpPr>
            <p:nvPr/>
          </p:nvSpPr>
          <p:spPr bwMode="auto">
            <a:xfrm flipV="1">
              <a:off x="1458405" y="2454320"/>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17" name="Freeform 660">
              <a:extLst>
                <a:ext uri="{FF2B5EF4-FFF2-40B4-BE49-F238E27FC236}">
                  <a16:creationId xmlns:a16="http://schemas.microsoft.com/office/drawing/2014/main" id="{98B3327C-0BBA-074F-5165-93E5E26DA3A7}"/>
                </a:ext>
              </a:extLst>
            </p:cNvPr>
            <p:cNvSpPr>
              <a:spLocks/>
            </p:cNvSpPr>
            <p:nvPr/>
          </p:nvSpPr>
          <p:spPr bwMode="auto">
            <a:xfrm flipV="1">
              <a:off x="1219160" y="2454320"/>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18" name="Freeform 661">
              <a:extLst>
                <a:ext uri="{FF2B5EF4-FFF2-40B4-BE49-F238E27FC236}">
                  <a16:creationId xmlns:a16="http://schemas.microsoft.com/office/drawing/2014/main" id="{E9459BF6-F649-BE6C-7266-72B8425BDCFB}"/>
                </a:ext>
              </a:extLst>
            </p:cNvPr>
            <p:cNvSpPr>
              <a:spLocks/>
            </p:cNvSpPr>
            <p:nvPr/>
          </p:nvSpPr>
          <p:spPr bwMode="auto">
            <a:xfrm>
              <a:off x="1577226" y="2409703"/>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nvGrpSpPr>
          <p:cNvPr id="119" name="Group 118">
            <a:extLst>
              <a:ext uri="{FF2B5EF4-FFF2-40B4-BE49-F238E27FC236}">
                <a16:creationId xmlns:a16="http://schemas.microsoft.com/office/drawing/2014/main" id="{B2A19AF2-E2DB-8B52-EE89-307FDA0ECD66}"/>
              </a:ext>
            </a:extLst>
          </p:cNvPr>
          <p:cNvGrpSpPr/>
          <p:nvPr/>
        </p:nvGrpSpPr>
        <p:grpSpPr>
          <a:xfrm>
            <a:off x="1232963" y="3503911"/>
            <a:ext cx="612000" cy="612000"/>
            <a:chOff x="1096170" y="2139158"/>
            <a:chExt cx="612000" cy="612000"/>
          </a:xfrm>
        </p:grpSpPr>
        <p:sp>
          <p:nvSpPr>
            <p:cNvPr id="120" name="Freeform 271">
              <a:extLst>
                <a:ext uri="{FF2B5EF4-FFF2-40B4-BE49-F238E27FC236}">
                  <a16:creationId xmlns:a16="http://schemas.microsoft.com/office/drawing/2014/main" id="{0FC3FA4E-B584-9AAD-134E-3A3BAC14061E}"/>
                </a:ext>
              </a:extLst>
            </p:cNvPr>
            <p:cNvSpPr>
              <a:spLocks/>
            </p:cNvSpPr>
            <p:nvPr/>
          </p:nvSpPr>
          <p:spPr bwMode="auto">
            <a:xfrm>
              <a:off x="1096170" y="2139158"/>
              <a:ext cx="612000" cy="612000"/>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noFill/>
            <a:ln w="19050" cmpd="sng">
              <a:solidFill>
                <a:srgbClr val="FF0000"/>
              </a:solidFill>
              <a:prstDash val="solid"/>
              <a:round/>
              <a:headEnd/>
              <a:tailEnd/>
            </a:ln>
          </p:spPr>
          <p:txBody>
            <a:bodyPr/>
            <a:lstStyle/>
            <a:p>
              <a:endParaRPr lang="en-US"/>
            </a:p>
          </p:txBody>
        </p:sp>
        <p:sp>
          <p:nvSpPr>
            <p:cNvPr id="121" name="Freeform 272">
              <a:extLst>
                <a:ext uri="{FF2B5EF4-FFF2-40B4-BE49-F238E27FC236}">
                  <a16:creationId xmlns:a16="http://schemas.microsoft.com/office/drawing/2014/main" id="{70AFCBF4-9792-F4DC-7032-EDB88B87E866}"/>
                </a:ext>
              </a:extLst>
            </p:cNvPr>
            <p:cNvSpPr>
              <a:spLocks noChangeAspect="1"/>
            </p:cNvSpPr>
            <p:nvPr/>
          </p:nvSpPr>
          <p:spPr bwMode="auto">
            <a:xfrm>
              <a:off x="1266577" y="2560595"/>
              <a:ext cx="258359" cy="60467"/>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sp>
          <p:nvSpPr>
            <p:cNvPr id="122" name="Line 534">
              <a:extLst>
                <a:ext uri="{FF2B5EF4-FFF2-40B4-BE49-F238E27FC236}">
                  <a16:creationId xmlns:a16="http://schemas.microsoft.com/office/drawing/2014/main" id="{71F4D8E3-6A77-CEB0-A6AF-B4F79A4F20C3}"/>
                </a:ext>
              </a:extLst>
            </p:cNvPr>
            <p:cNvSpPr>
              <a:spLocks noChangeAspect="1" noChangeShapeType="1"/>
            </p:cNvSpPr>
            <p:nvPr/>
          </p:nvSpPr>
          <p:spPr bwMode="auto">
            <a:xfrm>
              <a:off x="1369188" y="2340715"/>
              <a:ext cx="0" cy="185066"/>
            </a:xfrm>
            <a:prstGeom prst="line">
              <a:avLst/>
            </a:prstGeom>
            <a:no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123" name="Line 535">
              <a:extLst>
                <a:ext uri="{FF2B5EF4-FFF2-40B4-BE49-F238E27FC236}">
                  <a16:creationId xmlns:a16="http://schemas.microsoft.com/office/drawing/2014/main" id="{15359390-B624-701C-5181-31361D2C16BA}"/>
                </a:ext>
              </a:extLst>
            </p:cNvPr>
            <p:cNvSpPr>
              <a:spLocks noChangeAspect="1" noChangeShapeType="1"/>
            </p:cNvSpPr>
            <p:nvPr/>
          </p:nvSpPr>
          <p:spPr bwMode="auto">
            <a:xfrm>
              <a:off x="1435152" y="2340715"/>
              <a:ext cx="0" cy="185066"/>
            </a:xfrm>
            <a:prstGeom prst="line">
              <a:avLst/>
            </a:prstGeom>
            <a:no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124" name="Freeform 536">
              <a:extLst>
                <a:ext uri="{FF2B5EF4-FFF2-40B4-BE49-F238E27FC236}">
                  <a16:creationId xmlns:a16="http://schemas.microsoft.com/office/drawing/2014/main" id="{67290F94-A011-4793-270D-AE0F93C80FAD}"/>
                </a:ext>
              </a:extLst>
            </p:cNvPr>
            <p:cNvSpPr>
              <a:spLocks noChangeAspect="1"/>
            </p:cNvSpPr>
            <p:nvPr/>
          </p:nvSpPr>
          <p:spPr bwMode="auto">
            <a:xfrm>
              <a:off x="1369188" y="2302236"/>
              <a:ext cx="42144" cy="36647"/>
            </a:xfrm>
            <a:custGeom>
              <a:avLst/>
              <a:gdLst>
                <a:gd name="T0" fmla="*/ 0 w 47"/>
                <a:gd name="T1" fmla="*/ 9 h 47"/>
                <a:gd name="T2" fmla="*/ 0 w 47"/>
                <a:gd name="T3" fmla="*/ 7 h 47"/>
                <a:gd name="T4" fmla="*/ 1 w 47"/>
                <a:gd name="T5" fmla="*/ 4 h 47"/>
                <a:gd name="T6" fmla="*/ 3 w 47"/>
                <a:gd name="T7" fmla="*/ 1 h 47"/>
                <a:gd name="T8" fmla="*/ 6 w 47"/>
                <a:gd name="T9" fmla="*/ 0 h 47"/>
                <a:gd name="T10" fmla="*/ 8 w 47"/>
                <a:gd name="T11" fmla="*/ 0 h 47"/>
                <a:gd name="T12" fmla="*/ 11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0" y="46"/>
                  </a:moveTo>
                  <a:lnTo>
                    <a:pt x="0" y="37"/>
                  </a:lnTo>
                  <a:lnTo>
                    <a:pt x="4" y="21"/>
                  </a:lnTo>
                  <a:lnTo>
                    <a:pt x="12" y="4"/>
                  </a:lnTo>
                  <a:lnTo>
                    <a:pt x="25" y="0"/>
                  </a:lnTo>
                  <a:lnTo>
                    <a:pt x="33" y="0"/>
                  </a:lnTo>
                  <a:lnTo>
                    <a:pt x="46" y="0"/>
                  </a:lnTo>
                </a:path>
              </a:pathLst>
            </a:custGeom>
            <a:no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125" name="Freeform 537">
              <a:extLst>
                <a:ext uri="{FF2B5EF4-FFF2-40B4-BE49-F238E27FC236}">
                  <a16:creationId xmlns:a16="http://schemas.microsoft.com/office/drawing/2014/main" id="{B1D60BCD-2E92-7ABA-32F4-763888F95DA7}"/>
                </a:ext>
              </a:extLst>
            </p:cNvPr>
            <p:cNvSpPr>
              <a:spLocks noChangeAspect="1"/>
            </p:cNvSpPr>
            <p:nvPr/>
          </p:nvSpPr>
          <p:spPr bwMode="auto">
            <a:xfrm>
              <a:off x="1393008" y="2302236"/>
              <a:ext cx="42144" cy="36647"/>
            </a:xfrm>
            <a:custGeom>
              <a:avLst/>
              <a:gdLst>
                <a:gd name="T0" fmla="*/ 11 w 47"/>
                <a:gd name="T1" fmla="*/ 9 h 47"/>
                <a:gd name="T2" fmla="*/ 11 w 47"/>
                <a:gd name="T3" fmla="*/ 7 h 47"/>
                <a:gd name="T4" fmla="*/ 10 w 47"/>
                <a:gd name="T5" fmla="*/ 4 h 47"/>
                <a:gd name="T6" fmla="*/ 8 w 47"/>
                <a:gd name="T7" fmla="*/ 1 h 47"/>
                <a:gd name="T8" fmla="*/ 5 w 47"/>
                <a:gd name="T9" fmla="*/ 0 h 47"/>
                <a:gd name="T10" fmla="*/ 3 w 47"/>
                <a:gd name="T11" fmla="*/ 0 h 47"/>
                <a:gd name="T12" fmla="*/ 0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46" y="46"/>
                  </a:moveTo>
                  <a:lnTo>
                    <a:pt x="46" y="37"/>
                  </a:lnTo>
                  <a:lnTo>
                    <a:pt x="42" y="21"/>
                  </a:lnTo>
                  <a:lnTo>
                    <a:pt x="34" y="4"/>
                  </a:lnTo>
                  <a:lnTo>
                    <a:pt x="21" y="0"/>
                  </a:lnTo>
                  <a:lnTo>
                    <a:pt x="13" y="0"/>
                  </a:lnTo>
                  <a:lnTo>
                    <a:pt x="0" y="0"/>
                  </a:lnTo>
                </a:path>
              </a:pathLst>
            </a:custGeom>
            <a:no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126" name="Line 538">
              <a:extLst>
                <a:ext uri="{FF2B5EF4-FFF2-40B4-BE49-F238E27FC236}">
                  <a16:creationId xmlns:a16="http://schemas.microsoft.com/office/drawing/2014/main" id="{89EF7730-D08B-D44D-DF7C-9AA1D1CD3199}"/>
                </a:ext>
              </a:extLst>
            </p:cNvPr>
            <p:cNvSpPr>
              <a:spLocks noChangeAspect="1" noChangeShapeType="1"/>
            </p:cNvSpPr>
            <p:nvPr/>
          </p:nvSpPr>
          <p:spPr bwMode="auto">
            <a:xfrm>
              <a:off x="1402170" y="2338883"/>
              <a:ext cx="0" cy="185066"/>
            </a:xfrm>
            <a:prstGeom prst="line">
              <a:avLst/>
            </a:prstGeom>
            <a:no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127" name="Freeform 539">
              <a:extLst>
                <a:ext uri="{FF2B5EF4-FFF2-40B4-BE49-F238E27FC236}">
                  <a16:creationId xmlns:a16="http://schemas.microsoft.com/office/drawing/2014/main" id="{3EBFA6B5-2EB6-4645-1669-36E912DAEB2E}"/>
                </a:ext>
              </a:extLst>
            </p:cNvPr>
            <p:cNvSpPr>
              <a:spLocks noChangeAspect="1"/>
            </p:cNvSpPr>
            <p:nvPr/>
          </p:nvSpPr>
          <p:spPr bwMode="auto">
            <a:xfrm>
              <a:off x="1336206" y="2514787"/>
              <a:ext cx="131928" cy="49473"/>
            </a:xfrm>
            <a:custGeom>
              <a:avLst/>
              <a:gdLst>
                <a:gd name="T0" fmla="*/ 15 w 341"/>
                <a:gd name="T1" fmla="*/ 8 h 85"/>
                <a:gd name="T2" fmla="*/ 13 w 341"/>
                <a:gd name="T3" fmla="*/ 5 h 85"/>
                <a:gd name="T4" fmla="*/ 11 w 341"/>
                <a:gd name="T5" fmla="*/ 2 h 85"/>
                <a:gd name="T6" fmla="*/ 10 w 341"/>
                <a:gd name="T7" fmla="*/ 1 h 85"/>
                <a:gd name="T8" fmla="*/ 8 w 341"/>
                <a:gd name="T9" fmla="*/ 0 h 85"/>
                <a:gd name="T10" fmla="*/ 7 w 341"/>
                <a:gd name="T11" fmla="*/ 0 h 85"/>
                <a:gd name="T12" fmla="*/ 7 w 341"/>
                <a:gd name="T13" fmla="*/ 0 h 85"/>
                <a:gd name="T14" fmla="*/ 5 w 341"/>
                <a:gd name="T15" fmla="*/ 1 h 85"/>
                <a:gd name="T16" fmla="*/ 4 w 341"/>
                <a:gd name="T17" fmla="*/ 2 h 85"/>
                <a:gd name="T18" fmla="*/ 2 w 341"/>
                <a:gd name="T19" fmla="*/ 5 h 85"/>
                <a:gd name="T20" fmla="*/ 0 w 341"/>
                <a:gd name="T21" fmla="*/ 9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sp>
          <p:nvSpPr>
            <p:cNvPr id="4096" name="Freeform 657">
              <a:extLst>
                <a:ext uri="{FF2B5EF4-FFF2-40B4-BE49-F238E27FC236}">
                  <a16:creationId xmlns:a16="http://schemas.microsoft.com/office/drawing/2014/main" id="{4C12C246-7ADB-2D3A-0EB0-AC2F826FAB03}"/>
                </a:ext>
              </a:extLst>
            </p:cNvPr>
            <p:cNvSpPr>
              <a:spLocks/>
            </p:cNvSpPr>
            <p:nvPr/>
          </p:nvSpPr>
          <p:spPr bwMode="auto">
            <a:xfrm>
              <a:off x="1101946" y="2409703"/>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097" name="Freeform 658">
              <a:extLst>
                <a:ext uri="{FF2B5EF4-FFF2-40B4-BE49-F238E27FC236}">
                  <a16:creationId xmlns:a16="http://schemas.microsoft.com/office/drawing/2014/main" id="{20BA0987-743F-A845-72F0-E32A870417D6}"/>
                </a:ext>
              </a:extLst>
            </p:cNvPr>
            <p:cNvSpPr>
              <a:spLocks/>
            </p:cNvSpPr>
            <p:nvPr/>
          </p:nvSpPr>
          <p:spPr bwMode="auto">
            <a:xfrm>
              <a:off x="1341191" y="2409703"/>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099" name="Freeform 659">
              <a:extLst>
                <a:ext uri="{FF2B5EF4-FFF2-40B4-BE49-F238E27FC236}">
                  <a16:creationId xmlns:a16="http://schemas.microsoft.com/office/drawing/2014/main" id="{22F3E6DF-521F-800F-F738-47AE8DB43B52}"/>
                </a:ext>
              </a:extLst>
            </p:cNvPr>
            <p:cNvSpPr>
              <a:spLocks/>
            </p:cNvSpPr>
            <p:nvPr/>
          </p:nvSpPr>
          <p:spPr bwMode="auto">
            <a:xfrm flipV="1">
              <a:off x="1458405" y="2454320"/>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100" name="Freeform 660">
              <a:extLst>
                <a:ext uri="{FF2B5EF4-FFF2-40B4-BE49-F238E27FC236}">
                  <a16:creationId xmlns:a16="http://schemas.microsoft.com/office/drawing/2014/main" id="{8CBE2E61-4106-E0E4-E601-1F5B19F10ACB}"/>
                </a:ext>
              </a:extLst>
            </p:cNvPr>
            <p:cNvSpPr>
              <a:spLocks/>
            </p:cNvSpPr>
            <p:nvPr/>
          </p:nvSpPr>
          <p:spPr bwMode="auto">
            <a:xfrm flipV="1">
              <a:off x="1219160" y="2454320"/>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101" name="Freeform 661">
              <a:extLst>
                <a:ext uri="{FF2B5EF4-FFF2-40B4-BE49-F238E27FC236}">
                  <a16:creationId xmlns:a16="http://schemas.microsoft.com/office/drawing/2014/main" id="{CC5587BD-B96B-D88D-D542-2C9579B254E8}"/>
                </a:ext>
              </a:extLst>
            </p:cNvPr>
            <p:cNvSpPr>
              <a:spLocks/>
            </p:cNvSpPr>
            <p:nvPr/>
          </p:nvSpPr>
          <p:spPr bwMode="auto">
            <a:xfrm>
              <a:off x="1577226" y="2409703"/>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nvGrpSpPr>
          <p:cNvPr id="4102" name="Group 4101">
            <a:extLst>
              <a:ext uri="{FF2B5EF4-FFF2-40B4-BE49-F238E27FC236}">
                <a16:creationId xmlns:a16="http://schemas.microsoft.com/office/drawing/2014/main" id="{5F8E4AEC-6C87-D745-2A09-58F475EA474E}"/>
              </a:ext>
            </a:extLst>
          </p:cNvPr>
          <p:cNvGrpSpPr/>
          <p:nvPr/>
        </p:nvGrpSpPr>
        <p:grpSpPr>
          <a:xfrm>
            <a:off x="498796" y="3486924"/>
            <a:ext cx="612000" cy="612000"/>
            <a:chOff x="1096170" y="2139158"/>
            <a:chExt cx="612000" cy="612000"/>
          </a:xfrm>
        </p:grpSpPr>
        <p:sp>
          <p:nvSpPr>
            <p:cNvPr id="4103" name="Freeform 271">
              <a:extLst>
                <a:ext uri="{FF2B5EF4-FFF2-40B4-BE49-F238E27FC236}">
                  <a16:creationId xmlns:a16="http://schemas.microsoft.com/office/drawing/2014/main" id="{8A79C57E-0246-318A-AE85-8D5D0999A6CA}"/>
                </a:ext>
              </a:extLst>
            </p:cNvPr>
            <p:cNvSpPr>
              <a:spLocks/>
            </p:cNvSpPr>
            <p:nvPr/>
          </p:nvSpPr>
          <p:spPr bwMode="auto">
            <a:xfrm>
              <a:off x="1096170" y="2139158"/>
              <a:ext cx="612000" cy="612000"/>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noFill/>
            <a:ln w="19050" cmpd="sng">
              <a:solidFill>
                <a:srgbClr val="FF0000"/>
              </a:solidFill>
              <a:prstDash val="solid"/>
              <a:round/>
              <a:headEnd/>
              <a:tailEnd/>
            </a:ln>
          </p:spPr>
          <p:txBody>
            <a:bodyPr/>
            <a:lstStyle/>
            <a:p>
              <a:endParaRPr lang="en-US"/>
            </a:p>
          </p:txBody>
        </p:sp>
        <p:sp>
          <p:nvSpPr>
            <p:cNvPr id="4104" name="Freeform 272">
              <a:extLst>
                <a:ext uri="{FF2B5EF4-FFF2-40B4-BE49-F238E27FC236}">
                  <a16:creationId xmlns:a16="http://schemas.microsoft.com/office/drawing/2014/main" id="{2253988C-5B3B-BAEE-A644-D7D98DE44F76}"/>
                </a:ext>
              </a:extLst>
            </p:cNvPr>
            <p:cNvSpPr>
              <a:spLocks noChangeAspect="1"/>
            </p:cNvSpPr>
            <p:nvPr/>
          </p:nvSpPr>
          <p:spPr bwMode="auto">
            <a:xfrm>
              <a:off x="1266577" y="2560595"/>
              <a:ext cx="258359" cy="60467"/>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sp>
          <p:nvSpPr>
            <p:cNvPr id="4105" name="Line 534">
              <a:extLst>
                <a:ext uri="{FF2B5EF4-FFF2-40B4-BE49-F238E27FC236}">
                  <a16:creationId xmlns:a16="http://schemas.microsoft.com/office/drawing/2014/main" id="{7777ED39-35AB-CC0B-6E24-6C4951AF5425}"/>
                </a:ext>
              </a:extLst>
            </p:cNvPr>
            <p:cNvSpPr>
              <a:spLocks noChangeAspect="1" noChangeShapeType="1"/>
            </p:cNvSpPr>
            <p:nvPr/>
          </p:nvSpPr>
          <p:spPr bwMode="auto">
            <a:xfrm>
              <a:off x="1369188" y="2340715"/>
              <a:ext cx="0" cy="185066"/>
            </a:xfrm>
            <a:prstGeom prst="line">
              <a:avLst/>
            </a:prstGeom>
            <a:no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4106" name="Line 535">
              <a:extLst>
                <a:ext uri="{FF2B5EF4-FFF2-40B4-BE49-F238E27FC236}">
                  <a16:creationId xmlns:a16="http://schemas.microsoft.com/office/drawing/2014/main" id="{C4BD5EFB-0C5B-28BE-3F60-9A6AAB4B0CF2}"/>
                </a:ext>
              </a:extLst>
            </p:cNvPr>
            <p:cNvSpPr>
              <a:spLocks noChangeAspect="1" noChangeShapeType="1"/>
            </p:cNvSpPr>
            <p:nvPr/>
          </p:nvSpPr>
          <p:spPr bwMode="auto">
            <a:xfrm>
              <a:off x="1435152" y="2340715"/>
              <a:ext cx="0" cy="185066"/>
            </a:xfrm>
            <a:prstGeom prst="line">
              <a:avLst/>
            </a:prstGeom>
            <a:no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4107" name="Freeform 536">
              <a:extLst>
                <a:ext uri="{FF2B5EF4-FFF2-40B4-BE49-F238E27FC236}">
                  <a16:creationId xmlns:a16="http://schemas.microsoft.com/office/drawing/2014/main" id="{DE89A5BB-7437-CDF7-7193-2C58A2FE687A}"/>
                </a:ext>
              </a:extLst>
            </p:cNvPr>
            <p:cNvSpPr>
              <a:spLocks noChangeAspect="1"/>
            </p:cNvSpPr>
            <p:nvPr/>
          </p:nvSpPr>
          <p:spPr bwMode="auto">
            <a:xfrm>
              <a:off x="1369188" y="2302236"/>
              <a:ext cx="42144" cy="36647"/>
            </a:xfrm>
            <a:custGeom>
              <a:avLst/>
              <a:gdLst>
                <a:gd name="T0" fmla="*/ 0 w 47"/>
                <a:gd name="T1" fmla="*/ 9 h 47"/>
                <a:gd name="T2" fmla="*/ 0 w 47"/>
                <a:gd name="T3" fmla="*/ 7 h 47"/>
                <a:gd name="T4" fmla="*/ 1 w 47"/>
                <a:gd name="T5" fmla="*/ 4 h 47"/>
                <a:gd name="T6" fmla="*/ 3 w 47"/>
                <a:gd name="T7" fmla="*/ 1 h 47"/>
                <a:gd name="T8" fmla="*/ 6 w 47"/>
                <a:gd name="T9" fmla="*/ 0 h 47"/>
                <a:gd name="T10" fmla="*/ 8 w 47"/>
                <a:gd name="T11" fmla="*/ 0 h 47"/>
                <a:gd name="T12" fmla="*/ 11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0" y="46"/>
                  </a:moveTo>
                  <a:lnTo>
                    <a:pt x="0" y="37"/>
                  </a:lnTo>
                  <a:lnTo>
                    <a:pt x="4" y="21"/>
                  </a:lnTo>
                  <a:lnTo>
                    <a:pt x="12" y="4"/>
                  </a:lnTo>
                  <a:lnTo>
                    <a:pt x="25" y="0"/>
                  </a:lnTo>
                  <a:lnTo>
                    <a:pt x="33" y="0"/>
                  </a:lnTo>
                  <a:lnTo>
                    <a:pt x="46" y="0"/>
                  </a:lnTo>
                </a:path>
              </a:pathLst>
            </a:custGeom>
            <a:no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4108" name="Freeform 537">
              <a:extLst>
                <a:ext uri="{FF2B5EF4-FFF2-40B4-BE49-F238E27FC236}">
                  <a16:creationId xmlns:a16="http://schemas.microsoft.com/office/drawing/2014/main" id="{51F9552C-7120-8A9B-954A-164000014B3D}"/>
                </a:ext>
              </a:extLst>
            </p:cNvPr>
            <p:cNvSpPr>
              <a:spLocks noChangeAspect="1"/>
            </p:cNvSpPr>
            <p:nvPr/>
          </p:nvSpPr>
          <p:spPr bwMode="auto">
            <a:xfrm>
              <a:off x="1393008" y="2302236"/>
              <a:ext cx="42144" cy="36647"/>
            </a:xfrm>
            <a:custGeom>
              <a:avLst/>
              <a:gdLst>
                <a:gd name="T0" fmla="*/ 11 w 47"/>
                <a:gd name="T1" fmla="*/ 9 h 47"/>
                <a:gd name="T2" fmla="*/ 11 w 47"/>
                <a:gd name="T3" fmla="*/ 7 h 47"/>
                <a:gd name="T4" fmla="*/ 10 w 47"/>
                <a:gd name="T5" fmla="*/ 4 h 47"/>
                <a:gd name="T6" fmla="*/ 8 w 47"/>
                <a:gd name="T7" fmla="*/ 1 h 47"/>
                <a:gd name="T8" fmla="*/ 5 w 47"/>
                <a:gd name="T9" fmla="*/ 0 h 47"/>
                <a:gd name="T10" fmla="*/ 3 w 47"/>
                <a:gd name="T11" fmla="*/ 0 h 47"/>
                <a:gd name="T12" fmla="*/ 0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46" y="46"/>
                  </a:moveTo>
                  <a:lnTo>
                    <a:pt x="46" y="37"/>
                  </a:lnTo>
                  <a:lnTo>
                    <a:pt x="42" y="21"/>
                  </a:lnTo>
                  <a:lnTo>
                    <a:pt x="34" y="4"/>
                  </a:lnTo>
                  <a:lnTo>
                    <a:pt x="21" y="0"/>
                  </a:lnTo>
                  <a:lnTo>
                    <a:pt x="13" y="0"/>
                  </a:lnTo>
                  <a:lnTo>
                    <a:pt x="0" y="0"/>
                  </a:lnTo>
                </a:path>
              </a:pathLst>
            </a:custGeom>
            <a:no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4109" name="Line 538">
              <a:extLst>
                <a:ext uri="{FF2B5EF4-FFF2-40B4-BE49-F238E27FC236}">
                  <a16:creationId xmlns:a16="http://schemas.microsoft.com/office/drawing/2014/main" id="{B20957FD-5285-53D9-5D35-1B74F9691C28}"/>
                </a:ext>
              </a:extLst>
            </p:cNvPr>
            <p:cNvSpPr>
              <a:spLocks noChangeAspect="1" noChangeShapeType="1"/>
            </p:cNvSpPr>
            <p:nvPr/>
          </p:nvSpPr>
          <p:spPr bwMode="auto">
            <a:xfrm>
              <a:off x="1402170" y="2338883"/>
              <a:ext cx="0" cy="185066"/>
            </a:xfrm>
            <a:prstGeom prst="line">
              <a:avLst/>
            </a:prstGeom>
            <a:no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4110" name="Freeform 539">
              <a:extLst>
                <a:ext uri="{FF2B5EF4-FFF2-40B4-BE49-F238E27FC236}">
                  <a16:creationId xmlns:a16="http://schemas.microsoft.com/office/drawing/2014/main" id="{32004EE2-58FD-8972-81F5-0BE0691C2C20}"/>
                </a:ext>
              </a:extLst>
            </p:cNvPr>
            <p:cNvSpPr>
              <a:spLocks noChangeAspect="1"/>
            </p:cNvSpPr>
            <p:nvPr/>
          </p:nvSpPr>
          <p:spPr bwMode="auto">
            <a:xfrm>
              <a:off x="1336206" y="2514787"/>
              <a:ext cx="131928" cy="49473"/>
            </a:xfrm>
            <a:custGeom>
              <a:avLst/>
              <a:gdLst>
                <a:gd name="T0" fmla="*/ 15 w 341"/>
                <a:gd name="T1" fmla="*/ 8 h 85"/>
                <a:gd name="T2" fmla="*/ 13 w 341"/>
                <a:gd name="T3" fmla="*/ 5 h 85"/>
                <a:gd name="T4" fmla="*/ 11 w 341"/>
                <a:gd name="T5" fmla="*/ 2 h 85"/>
                <a:gd name="T6" fmla="*/ 10 w 341"/>
                <a:gd name="T7" fmla="*/ 1 h 85"/>
                <a:gd name="T8" fmla="*/ 8 w 341"/>
                <a:gd name="T9" fmla="*/ 0 h 85"/>
                <a:gd name="T10" fmla="*/ 7 w 341"/>
                <a:gd name="T11" fmla="*/ 0 h 85"/>
                <a:gd name="T12" fmla="*/ 7 w 341"/>
                <a:gd name="T13" fmla="*/ 0 h 85"/>
                <a:gd name="T14" fmla="*/ 5 w 341"/>
                <a:gd name="T15" fmla="*/ 1 h 85"/>
                <a:gd name="T16" fmla="*/ 4 w 341"/>
                <a:gd name="T17" fmla="*/ 2 h 85"/>
                <a:gd name="T18" fmla="*/ 2 w 341"/>
                <a:gd name="T19" fmla="*/ 5 h 85"/>
                <a:gd name="T20" fmla="*/ 0 w 341"/>
                <a:gd name="T21" fmla="*/ 9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sp>
          <p:nvSpPr>
            <p:cNvPr id="4111" name="Freeform 657">
              <a:extLst>
                <a:ext uri="{FF2B5EF4-FFF2-40B4-BE49-F238E27FC236}">
                  <a16:creationId xmlns:a16="http://schemas.microsoft.com/office/drawing/2014/main" id="{A44B2A40-3A8F-DE4E-F4C6-DA4DD4DD0A77}"/>
                </a:ext>
              </a:extLst>
            </p:cNvPr>
            <p:cNvSpPr>
              <a:spLocks/>
            </p:cNvSpPr>
            <p:nvPr/>
          </p:nvSpPr>
          <p:spPr bwMode="auto">
            <a:xfrm>
              <a:off x="1101946" y="2409703"/>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112" name="Freeform 658">
              <a:extLst>
                <a:ext uri="{FF2B5EF4-FFF2-40B4-BE49-F238E27FC236}">
                  <a16:creationId xmlns:a16="http://schemas.microsoft.com/office/drawing/2014/main" id="{6FA0BCEB-7498-B161-BB29-D94FED56EA5B}"/>
                </a:ext>
              </a:extLst>
            </p:cNvPr>
            <p:cNvSpPr>
              <a:spLocks/>
            </p:cNvSpPr>
            <p:nvPr/>
          </p:nvSpPr>
          <p:spPr bwMode="auto">
            <a:xfrm>
              <a:off x="1341191" y="2409703"/>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113" name="Freeform 659">
              <a:extLst>
                <a:ext uri="{FF2B5EF4-FFF2-40B4-BE49-F238E27FC236}">
                  <a16:creationId xmlns:a16="http://schemas.microsoft.com/office/drawing/2014/main" id="{439F39C8-AA46-AADB-4D03-C3213A6A3277}"/>
                </a:ext>
              </a:extLst>
            </p:cNvPr>
            <p:cNvSpPr>
              <a:spLocks/>
            </p:cNvSpPr>
            <p:nvPr/>
          </p:nvSpPr>
          <p:spPr bwMode="auto">
            <a:xfrm flipV="1">
              <a:off x="1458405" y="2454320"/>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114" name="Freeform 660">
              <a:extLst>
                <a:ext uri="{FF2B5EF4-FFF2-40B4-BE49-F238E27FC236}">
                  <a16:creationId xmlns:a16="http://schemas.microsoft.com/office/drawing/2014/main" id="{FB2941A2-0171-4823-1A17-F0D713673BA9}"/>
                </a:ext>
              </a:extLst>
            </p:cNvPr>
            <p:cNvSpPr>
              <a:spLocks/>
            </p:cNvSpPr>
            <p:nvPr/>
          </p:nvSpPr>
          <p:spPr bwMode="auto">
            <a:xfrm flipV="1">
              <a:off x="1219160" y="2454320"/>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115" name="Freeform 661">
              <a:extLst>
                <a:ext uri="{FF2B5EF4-FFF2-40B4-BE49-F238E27FC236}">
                  <a16:creationId xmlns:a16="http://schemas.microsoft.com/office/drawing/2014/main" id="{F7670B17-AAD2-E952-3537-8541343185D8}"/>
                </a:ext>
              </a:extLst>
            </p:cNvPr>
            <p:cNvSpPr>
              <a:spLocks/>
            </p:cNvSpPr>
            <p:nvPr/>
          </p:nvSpPr>
          <p:spPr bwMode="auto">
            <a:xfrm>
              <a:off x="1577226" y="2409703"/>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nvGrpSpPr>
          <p:cNvPr id="4116" name="Group 4115">
            <a:extLst>
              <a:ext uri="{FF2B5EF4-FFF2-40B4-BE49-F238E27FC236}">
                <a16:creationId xmlns:a16="http://schemas.microsoft.com/office/drawing/2014/main" id="{0304D290-1077-C870-D11F-A4173CF85A20}"/>
              </a:ext>
            </a:extLst>
          </p:cNvPr>
          <p:cNvGrpSpPr/>
          <p:nvPr/>
        </p:nvGrpSpPr>
        <p:grpSpPr>
          <a:xfrm>
            <a:off x="1296596" y="1948658"/>
            <a:ext cx="612000" cy="612000"/>
            <a:chOff x="1096170" y="2139158"/>
            <a:chExt cx="612000" cy="612000"/>
          </a:xfrm>
        </p:grpSpPr>
        <p:sp>
          <p:nvSpPr>
            <p:cNvPr id="4117" name="Freeform 271">
              <a:extLst>
                <a:ext uri="{FF2B5EF4-FFF2-40B4-BE49-F238E27FC236}">
                  <a16:creationId xmlns:a16="http://schemas.microsoft.com/office/drawing/2014/main" id="{6E5B30F8-FB90-90C9-E2D3-1123593ED0B6}"/>
                </a:ext>
              </a:extLst>
            </p:cNvPr>
            <p:cNvSpPr>
              <a:spLocks/>
            </p:cNvSpPr>
            <p:nvPr/>
          </p:nvSpPr>
          <p:spPr bwMode="auto">
            <a:xfrm>
              <a:off x="1096170" y="2139158"/>
              <a:ext cx="612000" cy="612000"/>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noFill/>
            <a:ln w="19050" cmpd="sng">
              <a:solidFill>
                <a:srgbClr val="FF0000"/>
              </a:solidFill>
              <a:prstDash val="solid"/>
              <a:round/>
              <a:headEnd/>
              <a:tailEnd/>
            </a:ln>
          </p:spPr>
          <p:txBody>
            <a:bodyPr/>
            <a:lstStyle/>
            <a:p>
              <a:endParaRPr lang="en-US"/>
            </a:p>
          </p:txBody>
        </p:sp>
        <p:sp>
          <p:nvSpPr>
            <p:cNvPr id="4118" name="Freeform 272">
              <a:extLst>
                <a:ext uri="{FF2B5EF4-FFF2-40B4-BE49-F238E27FC236}">
                  <a16:creationId xmlns:a16="http://schemas.microsoft.com/office/drawing/2014/main" id="{EB146A3A-B0CB-6505-4581-5F7F58A78C73}"/>
                </a:ext>
              </a:extLst>
            </p:cNvPr>
            <p:cNvSpPr>
              <a:spLocks noChangeAspect="1"/>
            </p:cNvSpPr>
            <p:nvPr/>
          </p:nvSpPr>
          <p:spPr bwMode="auto">
            <a:xfrm>
              <a:off x="1266577" y="2560595"/>
              <a:ext cx="258359" cy="60467"/>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sp>
          <p:nvSpPr>
            <p:cNvPr id="4119" name="Line 534">
              <a:extLst>
                <a:ext uri="{FF2B5EF4-FFF2-40B4-BE49-F238E27FC236}">
                  <a16:creationId xmlns:a16="http://schemas.microsoft.com/office/drawing/2014/main" id="{27669367-04E4-3429-683C-BDB86E6105CF}"/>
                </a:ext>
              </a:extLst>
            </p:cNvPr>
            <p:cNvSpPr>
              <a:spLocks noChangeAspect="1" noChangeShapeType="1"/>
            </p:cNvSpPr>
            <p:nvPr/>
          </p:nvSpPr>
          <p:spPr bwMode="auto">
            <a:xfrm>
              <a:off x="1369188" y="2340715"/>
              <a:ext cx="0" cy="185066"/>
            </a:xfrm>
            <a:prstGeom prst="line">
              <a:avLst/>
            </a:prstGeom>
            <a:no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4120" name="Line 535">
              <a:extLst>
                <a:ext uri="{FF2B5EF4-FFF2-40B4-BE49-F238E27FC236}">
                  <a16:creationId xmlns:a16="http://schemas.microsoft.com/office/drawing/2014/main" id="{D542E0CB-9B2F-92BC-004F-9BB5F165FC59}"/>
                </a:ext>
              </a:extLst>
            </p:cNvPr>
            <p:cNvSpPr>
              <a:spLocks noChangeAspect="1" noChangeShapeType="1"/>
            </p:cNvSpPr>
            <p:nvPr/>
          </p:nvSpPr>
          <p:spPr bwMode="auto">
            <a:xfrm>
              <a:off x="1435152" y="2340715"/>
              <a:ext cx="0" cy="185066"/>
            </a:xfrm>
            <a:prstGeom prst="line">
              <a:avLst/>
            </a:prstGeom>
            <a:no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4121" name="Freeform 536">
              <a:extLst>
                <a:ext uri="{FF2B5EF4-FFF2-40B4-BE49-F238E27FC236}">
                  <a16:creationId xmlns:a16="http://schemas.microsoft.com/office/drawing/2014/main" id="{8132ECDD-0D25-1C56-8A11-9F1750A3B8C1}"/>
                </a:ext>
              </a:extLst>
            </p:cNvPr>
            <p:cNvSpPr>
              <a:spLocks noChangeAspect="1"/>
            </p:cNvSpPr>
            <p:nvPr/>
          </p:nvSpPr>
          <p:spPr bwMode="auto">
            <a:xfrm>
              <a:off x="1369188" y="2302236"/>
              <a:ext cx="42144" cy="36647"/>
            </a:xfrm>
            <a:custGeom>
              <a:avLst/>
              <a:gdLst>
                <a:gd name="T0" fmla="*/ 0 w 47"/>
                <a:gd name="T1" fmla="*/ 9 h 47"/>
                <a:gd name="T2" fmla="*/ 0 w 47"/>
                <a:gd name="T3" fmla="*/ 7 h 47"/>
                <a:gd name="T4" fmla="*/ 1 w 47"/>
                <a:gd name="T5" fmla="*/ 4 h 47"/>
                <a:gd name="T6" fmla="*/ 3 w 47"/>
                <a:gd name="T7" fmla="*/ 1 h 47"/>
                <a:gd name="T8" fmla="*/ 6 w 47"/>
                <a:gd name="T9" fmla="*/ 0 h 47"/>
                <a:gd name="T10" fmla="*/ 8 w 47"/>
                <a:gd name="T11" fmla="*/ 0 h 47"/>
                <a:gd name="T12" fmla="*/ 11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0" y="46"/>
                  </a:moveTo>
                  <a:lnTo>
                    <a:pt x="0" y="37"/>
                  </a:lnTo>
                  <a:lnTo>
                    <a:pt x="4" y="21"/>
                  </a:lnTo>
                  <a:lnTo>
                    <a:pt x="12" y="4"/>
                  </a:lnTo>
                  <a:lnTo>
                    <a:pt x="25" y="0"/>
                  </a:lnTo>
                  <a:lnTo>
                    <a:pt x="33" y="0"/>
                  </a:lnTo>
                  <a:lnTo>
                    <a:pt x="46" y="0"/>
                  </a:lnTo>
                </a:path>
              </a:pathLst>
            </a:custGeom>
            <a:no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4122" name="Freeform 537">
              <a:extLst>
                <a:ext uri="{FF2B5EF4-FFF2-40B4-BE49-F238E27FC236}">
                  <a16:creationId xmlns:a16="http://schemas.microsoft.com/office/drawing/2014/main" id="{641FA677-0512-C04A-2880-8BA1E4C80B10}"/>
                </a:ext>
              </a:extLst>
            </p:cNvPr>
            <p:cNvSpPr>
              <a:spLocks noChangeAspect="1"/>
            </p:cNvSpPr>
            <p:nvPr/>
          </p:nvSpPr>
          <p:spPr bwMode="auto">
            <a:xfrm>
              <a:off x="1393008" y="2302236"/>
              <a:ext cx="42144" cy="36647"/>
            </a:xfrm>
            <a:custGeom>
              <a:avLst/>
              <a:gdLst>
                <a:gd name="T0" fmla="*/ 11 w 47"/>
                <a:gd name="T1" fmla="*/ 9 h 47"/>
                <a:gd name="T2" fmla="*/ 11 w 47"/>
                <a:gd name="T3" fmla="*/ 7 h 47"/>
                <a:gd name="T4" fmla="*/ 10 w 47"/>
                <a:gd name="T5" fmla="*/ 4 h 47"/>
                <a:gd name="T6" fmla="*/ 8 w 47"/>
                <a:gd name="T7" fmla="*/ 1 h 47"/>
                <a:gd name="T8" fmla="*/ 5 w 47"/>
                <a:gd name="T9" fmla="*/ 0 h 47"/>
                <a:gd name="T10" fmla="*/ 3 w 47"/>
                <a:gd name="T11" fmla="*/ 0 h 47"/>
                <a:gd name="T12" fmla="*/ 0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46" y="46"/>
                  </a:moveTo>
                  <a:lnTo>
                    <a:pt x="46" y="37"/>
                  </a:lnTo>
                  <a:lnTo>
                    <a:pt x="42" y="21"/>
                  </a:lnTo>
                  <a:lnTo>
                    <a:pt x="34" y="4"/>
                  </a:lnTo>
                  <a:lnTo>
                    <a:pt x="21" y="0"/>
                  </a:lnTo>
                  <a:lnTo>
                    <a:pt x="13" y="0"/>
                  </a:lnTo>
                  <a:lnTo>
                    <a:pt x="0" y="0"/>
                  </a:lnTo>
                </a:path>
              </a:pathLst>
            </a:custGeom>
            <a:no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4123" name="Line 538">
              <a:extLst>
                <a:ext uri="{FF2B5EF4-FFF2-40B4-BE49-F238E27FC236}">
                  <a16:creationId xmlns:a16="http://schemas.microsoft.com/office/drawing/2014/main" id="{4D94AA05-764B-0342-EE16-C6A846624728}"/>
                </a:ext>
              </a:extLst>
            </p:cNvPr>
            <p:cNvSpPr>
              <a:spLocks noChangeAspect="1" noChangeShapeType="1"/>
            </p:cNvSpPr>
            <p:nvPr/>
          </p:nvSpPr>
          <p:spPr bwMode="auto">
            <a:xfrm>
              <a:off x="1402170" y="2338883"/>
              <a:ext cx="0" cy="185066"/>
            </a:xfrm>
            <a:prstGeom prst="line">
              <a:avLst/>
            </a:prstGeom>
            <a:no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4124" name="Freeform 539">
              <a:extLst>
                <a:ext uri="{FF2B5EF4-FFF2-40B4-BE49-F238E27FC236}">
                  <a16:creationId xmlns:a16="http://schemas.microsoft.com/office/drawing/2014/main" id="{779887D8-391E-1A03-8CE0-13E13620A3DC}"/>
                </a:ext>
              </a:extLst>
            </p:cNvPr>
            <p:cNvSpPr>
              <a:spLocks noChangeAspect="1"/>
            </p:cNvSpPr>
            <p:nvPr/>
          </p:nvSpPr>
          <p:spPr bwMode="auto">
            <a:xfrm>
              <a:off x="1336206" y="2514787"/>
              <a:ext cx="131928" cy="49473"/>
            </a:xfrm>
            <a:custGeom>
              <a:avLst/>
              <a:gdLst>
                <a:gd name="T0" fmla="*/ 15 w 341"/>
                <a:gd name="T1" fmla="*/ 8 h 85"/>
                <a:gd name="T2" fmla="*/ 13 w 341"/>
                <a:gd name="T3" fmla="*/ 5 h 85"/>
                <a:gd name="T4" fmla="*/ 11 w 341"/>
                <a:gd name="T5" fmla="*/ 2 h 85"/>
                <a:gd name="T6" fmla="*/ 10 w 341"/>
                <a:gd name="T7" fmla="*/ 1 h 85"/>
                <a:gd name="T8" fmla="*/ 8 w 341"/>
                <a:gd name="T9" fmla="*/ 0 h 85"/>
                <a:gd name="T10" fmla="*/ 7 w 341"/>
                <a:gd name="T11" fmla="*/ 0 h 85"/>
                <a:gd name="T12" fmla="*/ 7 w 341"/>
                <a:gd name="T13" fmla="*/ 0 h 85"/>
                <a:gd name="T14" fmla="*/ 5 w 341"/>
                <a:gd name="T15" fmla="*/ 1 h 85"/>
                <a:gd name="T16" fmla="*/ 4 w 341"/>
                <a:gd name="T17" fmla="*/ 2 h 85"/>
                <a:gd name="T18" fmla="*/ 2 w 341"/>
                <a:gd name="T19" fmla="*/ 5 h 85"/>
                <a:gd name="T20" fmla="*/ 0 w 341"/>
                <a:gd name="T21" fmla="*/ 9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sp>
          <p:nvSpPr>
            <p:cNvPr id="4125" name="Freeform 657">
              <a:extLst>
                <a:ext uri="{FF2B5EF4-FFF2-40B4-BE49-F238E27FC236}">
                  <a16:creationId xmlns:a16="http://schemas.microsoft.com/office/drawing/2014/main" id="{71A7CBB3-07D4-CE07-4787-AAAA1A0E502C}"/>
                </a:ext>
              </a:extLst>
            </p:cNvPr>
            <p:cNvSpPr>
              <a:spLocks/>
            </p:cNvSpPr>
            <p:nvPr/>
          </p:nvSpPr>
          <p:spPr bwMode="auto">
            <a:xfrm>
              <a:off x="1101946" y="2409703"/>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126" name="Freeform 658">
              <a:extLst>
                <a:ext uri="{FF2B5EF4-FFF2-40B4-BE49-F238E27FC236}">
                  <a16:creationId xmlns:a16="http://schemas.microsoft.com/office/drawing/2014/main" id="{9F909ECD-4022-5E10-35F2-A2912A765E17}"/>
                </a:ext>
              </a:extLst>
            </p:cNvPr>
            <p:cNvSpPr>
              <a:spLocks/>
            </p:cNvSpPr>
            <p:nvPr/>
          </p:nvSpPr>
          <p:spPr bwMode="auto">
            <a:xfrm>
              <a:off x="1341191" y="2409703"/>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127" name="Freeform 659">
              <a:extLst>
                <a:ext uri="{FF2B5EF4-FFF2-40B4-BE49-F238E27FC236}">
                  <a16:creationId xmlns:a16="http://schemas.microsoft.com/office/drawing/2014/main" id="{76577DF6-DA9D-7075-4B96-20844E5C9748}"/>
                </a:ext>
              </a:extLst>
            </p:cNvPr>
            <p:cNvSpPr>
              <a:spLocks/>
            </p:cNvSpPr>
            <p:nvPr/>
          </p:nvSpPr>
          <p:spPr bwMode="auto">
            <a:xfrm flipV="1">
              <a:off x="1458405" y="2454320"/>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128" name="Freeform 660">
              <a:extLst>
                <a:ext uri="{FF2B5EF4-FFF2-40B4-BE49-F238E27FC236}">
                  <a16:creationId xmlns:a16="http://schemas.microsoft.com/office/drawing/2014/main" id="{E64102ED-C049-B4D3-ABBA-DCA62EEE0D54}"/>
                </a:ext>
              </a:extLst>
            </p:cNvPr>
            <p:cNvSpPr>
              <a:spLocks/>
            </p:cNvSpPr>
            <p:nvPr/>
          </p:nvSpPr>
          <p:spPr bwMode="auto">
            <a:xfrm flipV="1">
              <a:off x="1219160" y="2454320"/>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129" name="Freeform 661">
              <a:extLst>
                <a:ext uri="{FF2B5EF4-FFF2-40B4-BE49-F238E27FC236}">
                  <a16:creationId xmlns:a16="http://schemas.microsoft.com/office/drawing/2014/main" id="{C7036DEC-4B8F-D6BB-74BC-EFFF55BE4EE9}"/>
                </a:ext>
              </a:extLst>
            </p:cNvPr>
            <p:cNvSpPr>
              <a:spLocks/>
            </p:cNvSpPr>
            <p:nvPr/>
          </p:nvSpPr>
          <p:spPr bwMode="auto">
            <a:xfrm>
              <a:off x="1577226" y="2409703"/>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cxnSp>
        <p:nvCxnSpPr>
          <p:cNvPr id="4130" name="Straight Connector 4129">
            <a:extLst>
              <a:ext uri="{FF2B5EF4-FFF2-40B4-BE49-F238E27FC236}">
                <a16:creationId xmlns:a16="http://schemas.microsoft.com/office/drawing/2014/main" id="{7A14D47D-384F-2885-7FB7-E36410CECDC8}"/>
              </a:ext>
            </a:extLst>
          </p:cNvPr>
          <p:cNvCxnSpPr/>
          <p:nvPr/>
        </p:nvCxnSpPr>
        <p:spPr bwMode="auto">
          <a:xfrm flipH="1">
            <a:off x="1610767" y="1641001"/>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4131" name="TextBox 4130">
            <a:extLst>
              <a:ext uri="{FF2B5EF4-FFF2-40B4-BE49-F238E27FC236}">
                <a16:creationId xmlns:a16="http://schemas.microsoft.com/office/drawing/2014/main" id="{7DD9B1E0-540A-F283-E7C8-755A99192723}"/>
              </a:ext>
            </a:extLst>
          </p:cNvPr>
          <p:cNvSpPr txBox="1"/>
          <p:nvPr/>
        </p:nvSpPr>
        <p:spPr>
          <a:xfrm>
            <a:off x="1487369" y="1635183"/>
            <a:ext cx="181191" cy="276999"/>
          </a:xfrm>
          <a:prstGeom prst="rect">
            <a:avLst/>
          </a:prstGeom>
          <a:noFill/>
        </p:spPr>
        <p:txBody>
          <a:bodyPr wrap="square" rtlCol="0">
            <a:spAutoFit/>
          </a:bodyPr>
          <a:lstStyle/>
          <a:p>
            <a:r>
              <a:rPr lang="en-CA" sz="1200" b="1" dirty="0"/>
              <a:t>I</a:t>
            </a:r>
          </a:p>
        </p:txBody>
      </p:sp>
      <p:cxnSp>
        <p:nvCxnSpPr>
          <p:cNvPr id="4136" name="Straight Connector 4135">
            <a:extLst>
              <a:ext uri="{FF2B5EF4-FFF2-40B4-BE49-F238E27FC236}">
                <a16:creationId xmlns:a16="http://schemas.microsoft.com/office/drawing/2014/main" id="{4D5BFA11-8BBA-34E8-F380-A20B524440BD}"/>
              </a:ext>
            </a:extLst>
          </p:cNvPr>
          <p:cNvCxnSpPr>
            <a:cxnSpLocks/>
          </p:cNvCxnSpPr>
          <p:nvPr/>
        </p:nvCxnSpPr>
        <p:spPr bwMode="auto">
          <a:xfrm>
            <a:off x="1584936" y="2874133"/>
            <a:ext cx="12239" cy="294650"/>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4138" name="TextBox 4137">
            <a:extLst>
              <a:ext uri="{FF2B5EF4-FFF2-40B4-BE49-F238E27FC236}">
                <a16:creationId xmlns:a16="http://schemas.microsoft.com/office/drawing/2014/main" id="{6170E527-9EAA-4D3E-7CE7-73059318E5DE}"/>
              </a:ext>
            </a:extLst>
          </p:cNvPr>
          <p:cNvSpPr txBox="1"/>
          <p:nvPr/>
        </p:nvSpPr>
        <p:spPr>
          <a:xfrm>
            <a:off x="2324693" y="2660262"/>
            <a:ext cx="941527" cy="246221"/>
          </a:xfrm>
          <a:prstGeom prst="rect">
            <a:avLst/>
          </a:prstGeom>
          <a:noFill/>
        </p:spPr>
        <p:txBody>
          <a:bodyPr wrap="square">
            <a:spAutoFit/>
          </a:bodyPr>
          <a:lstStyle/>
          <a:p>
            <a:r>
              <a:rPr lang="en-US" sz="1000" b="1" dirty="0">
                <a:latin typeface="Arial" charset="0"/>
              </a:rPr>
              <a:t>PGZ 07 COY </a:t>
            </a:r>
          </a:p>
        </p:txBody>
      </p:sp>
      <p:sp>
        <p:nvSpPr>
          <p:cNvPr id="4139" name="TextBox 4138">
            <a:extLst>
              <a:ext uri="{FF2B5EF4-FFF2-40B4-BE49-F238E27FC236}">
                <a16:creationId xmlns:a16="http://schemas.microsoft.com/office/drawing/2014/main" id="{8760EB99-E5C0-3928-64F3-8C9E5207A636}"/>
              </a:ext>
            </a:extLst>
          </p:cNvPr>
          <p:cNvSpPr txBox="1"/>
          <p:nvPr/>
        </p:nvSpPr>
        <p:spPr>
          <a:xfrm>
            <a:off x="1116703" y="2565601"/>
            <a:ext cx="1140616" cy="400110"/>
          </a:xfrm>
          <a:prstGeom prst="rect">
            <a:avLst/>
          </a:prstGeom>
          <a:noFill/>
        </p:spPr>
        <p:txBody>
          <a:bodyPr wrap="square">
            <a:spAutoFit/>
          </a:bodyPr>
          <a:lstStyle/>
          <a:p>
            <a:r>
              <a:rPr lang="en-US" sz="1000" b="1" dirty="0">
                <a:latin typeface="Arial" charset="0"/>
              </a:rPr>
              <a:t>T63C CUAS COY </a:t>
            </a:r>
          </a:p>
        </p:txBody>
      </p:sp>
      <p:pic>
        <p:nvPicPr>
          <p:cNvPr id="4141" name="Picture 4140" descr="A picture containing transport, military vehicle, combat vehicle, weapon&#10;&#10;Description automatically generated">
            <a:extLst>
              <a:ext uri="{FF2B5EF4-FFF2-40B4-BE49-F238E27FC236}">
                <a16:creationId xmlns:a16="http://schemas.microsoft.com/office/drawing/2014/main" id="{19EFC997-694D-74EF-9F4C-9E1F3B269530}"/>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366808" y="5014658"/>
            <a:ext cx="2471575" cy="1499566"/>
          </a:xfrm>
          <a:prstGeom prst="rect">
            <a:avLst/>
          </a:prstGeom>
          <a:noFill/>
          <a:ln w="19050">
            <a:solidFill>
              <a:schemeClr val="accent6">
                <a:lumMod val="75000"/>
              </a:schemeClr>
            </a:solidFill>
          </a:ln>
        </p:spPr>
      </p:pic>
      <p:sp>
        <p:nvSpPr>
          <p:cNvPr id="4143" name="TextBox 4142">
            <a:extLst>
              <a:ext uri="{FF2B5EF4-FFF2-40B4-BE49-F238E27FC236}">
                <a16:creationId xmlns:a16="http://schemas.microsoft.com/office/drawing/2014/main" id="{C6A1FBAC-AA11-A0D1-0D6C-9F085D8B7141}"/>
              </a:ext>
            </a:extLst>
          </p:cNvPr>
          <p:cNvSpPr txBox="1"/>
          <p:nvPr/>
        </p:nvSpPr>
        <p:spPr>
          <a:xfrm>
            <a:off x="2858551" y="6231974"/>
            <a:ext cx="1638590" cy="338554"/>
          </a:xfrm>
          <a:prstGeom prst="rect">
            <a:avLst/>
          </a:prstGeom>
          <a:noFill/>
        </p:spPr>
        <p:txBody>
          <a:bodyPr wrap="none" rtlCol="0">
            <a:spAutoFit/>
          </a:bodyPr>
          <a:lstStyle/>
          <a:p>
            <a:r>
              <a:rPr lang="en-AU" sz="1600" b="1" u="sng" dirty="0"/>
              <a:t>T63C 25MM AAA</a:t>
            </a:r>
          </a:p>
        </p:txBody>
      </p:sp>
      <p:sp>
        <p:nvSpPr>
          <p:cNvPr id="4144" name="Oval 4143">
            <a:extLst>
              <a:ext uri="{FF2B5EF4-FFF2-40B4-BE49-F238E27FC236}">
                <a16:creationId xmlns:a16="http://schemas.microsoft.com/office/drawing/2014/main" id="{8E77724D-6FE0-36A8-2AAE-23AD4B05FAEF}"/>
              </a:ext>
            </a:extLst>
          </p:cNvPr>
          <p:cNvSpPr/>
          <p:nvPr/>
        </p:nvSpPr>
        <p:spPr>
          <a:xfrm rot="17935570">
            <a:off x="682494" y="1885359"/>
            <a:ext cx="2117714" cy="2828859"/>
          </a:xfrm>
          <a:prstGeom prst="ellipse">
            <a:avLst/>
          </a:prstGeom>
          <a:noFill/>
          <a:ln w="571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 name="TextBox 2">
            <a:hlinkClick r:id="" action="ppaction://noaction"/>
            <a:extLst>
              <a:ext uri="{FF2B5EF4-FFF2-40B4-BE49-F238E27FC236}">
                <a16:creationId xmlns:a16="http://schemas.microsoft.com/office/drawing/2014/main" id="{9EA072F0-B889-2E2C-592F-DA998D5ACB64}"/>
              </a:ext>
            </a:extLst>
          </p:cNvPr>
          <p:cNvSpPr txBox="1"/>
          <p:nvPr/>
        </p:nvSpPr>
        <p:spPr>
          <a:xfrm>
            <a:off x="90858" y="754607"/>
            <a:ext cx="2581171" cy="461665"/>
          </a:xfrm>
          <a:prstGeom prst="rect">
            <a:avLst/>
          </a:prstGeom>
          <a:noFill/>
        </p:spPr>
        <p:txBody>
          <a:bodyPr wrap="square" rtlCol="0">
            <a:spAutoFit/>
          </a:bodyPr>
          <a:lstStyle/>
          <a:p>
            <a:pPr algn="ctr"/>
            <a:r>
              <a:rPr lang="en-CA" sz="1200" b="1" dirty="0">
                <a:solidFill>
                  <a:srgbClr val="FF0000"/>
                </a:solidFill>
                <a:cs typeface="Arial" panose="020B0604020202020204" pitchFamily="34" charset="0"/>
              </a:rPr>
              <a:t>ADDITION OF FOUR PLATOONS OF AMPHIBIOUS AAS </a:t>
            </a:r>
          </a:p>
        </p:txBody>
      </p:sp>
      <p:sp>
        <p:nvSpPr>
          <p:cNvPr id="27" name="Line 595">
            <a:extLst>
              <a:ext uri="{FF2B5EF4-FFF2-40B4-BE49-F238E27FC236}">
                <a16:creationId xmlns:a16="http://schemas.microsoft.com/office/drawing/2014/main" id="{F9566DC2-1ABC-9224-C82D-EE6E8A230481}"/>
              </a:ext>
            </a:extLst>
          </p:cNvPr>
          <p:cNvSpPr>
            <a:spLocks noChangeShapeType="1"/>
          </p:cNvSpPr>
          <p:nvPr/>
        </p:nvSpPr>
        <p:spPr bwMode="auto">
          <a:xfrm>
            <a:off x="1230633" y="1347710"/>
            <a:ext cx="2610" cy="800672"/>
          </a:xfrm>
          <a:prstGeom prst="line">
            <a:avLst/>
          </a:prstGeom>
          <a:solidFill>
            <a:schemeClr val="bg1"/>
          </a:solidFill>
          <a:ln w="19050">
            <a:solidFill>
              <a:srgbClr val="FF0000"/>
            </a:solidFill>
            <a:round/>
            <a:headEnd/>
            <a:tailEnd/>
          </a:ln>
        </p:spPr>
        <p:txBody>
          <a:bodyPr wrap="none" anchor="ctr"/>
          <a:lstStyle/>
          <a:p>
            <a:endParaRPr lang="en-US" dirty="0"/>
          </a:p>
        </p:txBody>
      </p:sp>
    </p:spTree>
    <p:extLst>
      <p:ext uri="{BB962C8B-B14F-4D97-AF65-F5344CB8AC3E}">
        <p14:creationId xmlns:p14="http://schemas.microsoft.com/office/powerpoint/2010/main" val="1675351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4666" y="529021"/>
            <a:ext cx="227948" cy="276999"/>
          </a:xfrm>
          <a:prstGeom prst="rect">
            <a:avLst/>
          </a:prstGeom>
          <a:noFill/>
        </p:spPr>
        <p:txBody>
          <a:bodyPr wrap="none" rtlCol="0">
            <a:spAutoFit/>
          </a:bodyPr>
          <a:lstStyle/>
          <a:p>
            <a:r>
              <a:rPr lang="en-CA" sz="1200" b="1" dirty="0"/>
              <a:t>I</a:t>
            </a:r>
          </a:p>
        </p:txBody>
      </p:sp>
      <p:sp>
        <p:nvSpPr>
          <p:cNvPr id="43" name="TextBox 42"/>
          <p:cNvSpPr txBox="1"/>
          <p:nvPr/>
        </p:nvSpPr>
        <p:spPr>
          <a:xfrm>
            <a:off x="6244532" y="2190588"/>
            <a:ext cx="447558" cy="246221"/>
          </a:xfrm>
          <a:prstGeom prst="rect">
            <a:avLst/>
          </a:prstGeom>
          <a:noFill/>
        </p:spPr>
        <p:txBody>
          <a:bodyPr wrap="none" rtlCol="0">
            <a:spAutoFit/>
          </a:bodyPr>
          <a:lstStyle/>
          <a:p>
            <a:r>
              <a:rPr lang="en-CA" sz="1000" b="1" dirty="0"/>
              <a:t>POL</a:t>
            </a:r>
          </a:p>
        </p:txBody>
      </p:sp>
      <p:sp>
        <p:nvSpPr>
          <p:cNvPr id="55" name="TextBox 54"/>
          <p:cNvSpPr txBox="1"/>
          <p:nvPr/>
        </p:nvSpPr>
        <p:spPr>
          <a:xfrm>
            <a:off x="4756138" y="2205754"/>
            <a:ext cx="269626" cy="276999"/>
          </a:xfrm>
          <a:prstGeom prst="rect">
            <a:avLst/>
          </a:prstGeom>
          <a:noFill/>
        </p:spPr>
        <p:txBody>
          <a:bodyPr wrap="none" rtlCol="0">
            <a:spAutoFit/>
          </a:bodyPr>
          <a:lstStyle/>
          <a:p>
            <a:r>
              <a:rPr lang="en-CA" sz="1200" b="1" dirty="0"/>
              <a:t>2</a:t>
            </a:r>
          </a:p>
        </p:txBody>
      </p:sp>
      <p:cxnSp>
        <p:nvCxnSpPr>
          <p:cNvPr id="2057" name="Straight Connector 2056"/>
          <p:cNvCxnSpPr>
            <a:cxnSpLocks/>
          </p:cNvCxnSpPr>
          <p:nvPr/>
        </p:nvCxnSpPr>
        <p:spPr bwMode="auto">
          <a:xfrm>
            <a:off x="1835190" y="1490911"/>
            <a:ext cx="6704042" cy="39073"/>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5" name="Straight Connector 234"/>
          <p:cNvCxnSpPr/>
          <p:nvPr/>
        </p:nvCxnSpPr>
        <p:spPr bwMode="auto">
          <a:xfrm flipH="1">
            <a:off x="8531940" y="1542802"/>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204" name="Rectangle 203"/>
          <p:cNvSpPr>
            <a:spLocks noChangeAspect="1"/>
          </p:cNvSpPr>
          <p:nvPr/>
        </p:nvSpPr>
        <p:spPr bwMode="auto">
          <a:xfrm rot="2700000">
            <a:off x="3303228" y="1869322"/>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329" name="TextBox 328"/>
          <p:cNvSpPr txBox="1"/>
          <p:nvPr/>
        </p:nvSpPr>
        <p:spPr>
          <a:xfrm>
            <a:off x="6140870" y="1178793"/>
            <a:ext cx="269626" cy="276999"/>
          </a:xfrm>
          <a:prstGeom prst="rect">
            <a:avLst/>
          </a:prstGeom>
          <a:noFill/>
        </p:spPr>
        <p:txBody>
          <a:bodyPr wrap="none" rtlCol="0">
            <a:spAutoFit/>
          </a:bodyPr>
          <a:lstStyle/>
          <a:p>
            <a:r>
              <a:rPr lang="en-CA" sz="1200" b="1" dirty="0"/>
              <a:t>1</a:t>
            </a:r>
          </a:p>
        </p:txBody>
      </p:sp>
      <p:sp>
        <p:nvSpPr>
          <p:cNvPr id="315" name="TextBox 314"/>
          <p:cNvSpPr txBox="1"/>
          <p:nvPr/>
        </p:nvSpPr>
        <p:spPr>
          <a:xfrm>
            <a:off x="3126045" y="2227094"/>
            <a:ext cx="269626" cy="276999"/>
          </a:xfrm>
          <a:prstGeom prst="rect">
            <a:avLst/>
          </a:prstGeom>
          <a:noFill/>
        </p:spPr>
        <p:txBody>
          <a:bodyPr wrap="none" rtlCol="0">
            <a:spAutoFit/>
          </a:bodyPr>
          <a:lstStyle/>
          <a:p>
            <a:r>
              <a:rPr lang="en-CA" sz="1200" b="1" dirty="0"/>
              <a:t>1</a:t>
            </a:r>
          </a:p>
        </p:txBody>
      </p:sp>
      <p:cxnSp>
        <p:nvCxnSpPr>
          <p:cNvPr id="316" name="Straight Connector 315"/>
          <p:cNvCxnSpPr/>
          <p:nvPr/>
        </p:nvCxnSpPr>
        <p:spPr bwMode="auto">
          <a:xfrm flipH="1">
            <a:off x="6816901" y="153406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141" name="TextBox 7"/>
          <p:cNvSpPr txBox="1">
            <a:spLocks noChangeArrowheads="1"/>
          </p:cNvSpPr>
          <p:nvPr/>
        </p:nvSpPr>
        <p:spPr bwMode="auto">
          <a:xfrm>
            <a:off x="860368" y="79827"/>
            <a:ext cx="7527522" cy="707886"/>
          </a:xfrm>
          <a:prstGeom prst="rect">
            <a:avLst/>
          </a:prstGeom>
          <a:noFill/>
          <a:ln w="9525">
            <a:noFill/>
            <a:miter lim="800000"/>
            <a:headEnd/>
            <a:tailEnd/>
          </a:ln>
        </p:spPr>
        <p:txBody>
          <a:bodyPr wrap="square">
            <a:spAutoFit/>
          </a:bodyPr>
          <a:lstStyle/>
          <a:p>
            <a:r>
              <a:rPr lang="en-AU" sz="2000" b="1" dirty="0">
                <a:solidFill>
                  <a:schemeClr val="tx2"/>
                </a:solidFill>
                <a:latin typeface="Arial" charset="0"/>
                <a:ea typeface="+mj-ea"/>
                <a:cs typeface="+mj-cs"/>
              </a:rPr>
              <a:t>Addition of Distribution Platoon to Marine Material Support Companies of  Marine Brigades</a:t>
            </a:r>
          </a:p>
        </p:txBody>
      </p:sp>
      <p:sp>
        <p:nvSpPr>
          <p:cNvPr id="145" name="Rectangle 14"/>
          <p:cNvSpPr>
            <a:spLocks noChangeArrowheads="1"/>
          </p:cNvSpPr>
          <p:nvPr/>
        </p:nvSpPr>
        <p:spPr bwMode="auto">
          <a:xfrm>
            <a:off x="7789713" y="2482753"/>
            <a:ext cx="1585370" cy="954750"/>
          </a:xfrm>
          <a:prstGeom prst="rect">
            <a:avLst/>
          </a:prstGeom>
          <a:noFill/>
          <a:ln w="9525">
            <a:noFill/>
            <a:miter lim="800000"/>
            <a:headEnd/>
            <a:tailEnd/>
          </a:ln>
        </p:spPr>
        <p:txBody>
          <a:bodyPr wrap="none" lIns="92075" tIns="46038" rIns="92075" bIns="46038">
            <a:spAutoFit/>
          </a:bodyPr>
          <a:lstStyle/>
          <a:p>
            <a:pPr eaLnBrk="0" hangingPunct="0"/>
            <a:r>
              <a:rPr lang="en-US" sz="800" dirty="0">
                <a:latin typeface="Arial" charset="0"/>
              </a:rPr>
              <a:t>3 X AAMB ZBD 05</a:t>
            </a:r>
          </a:p>
          <a:p>
            <a:pPr eaLnBrk="0" hangingPunct="0"/>
            <a:r>
              <a:rPr lang="en-US" sz="800" dirty="0">
                <a:latin typeface="Arial" charset="0"/>
              </a:rPr>
              <a:t>3 X ARV ZBD 05</a:t>
            </a:r>
          </a:p>
          <a:p>
            <a:pPr eaLnBrk="0" hangingPunct="0"/>
            <a:r>
              <a:rPr lang="en-US" sz="800" dirty="0">
                <a:latin typeface="Arial" charset="0"/>
              </a:rPr>
              <a:t>3 X TRK EQ 2050</a:t>
            </a:r>
          </a:p>
          <a:p>
            <a:pPr eaLnBrk="0" hangingPunct="0"/>
            <a:r>
              <a:rPr lang="en-US" sz="800" dirty="0">
                <a:latin typeface="Arial" charset="0"/>
              </a:rPr>
              <a:t>1 X EQ2102</a:t>
            </a:r>
          </a:p>
          <a:p>
            <a:pPr eaLnBrk="0" hangingPunct="0"/>
            <a:r>
              <a:rPr lang="en-US" sz="800" dirty="0">
                <a:latin typeface="Arial" charset="0"/>
              </a:rPr>
              <a:t>8 X TRK CGO EQ2061E </a:t>
            </a:r>
          </a:p>
          <a:p>
            <a:pPr eaLnBrk="0" hangingPunct="0"/>
            <a:r>
              <a:rPr lang="en-US" sz="800" dirty="0">
                <a:latin typeface="Arial" charset="0"/>
              </a:rPr>
              <a:t>3 X EQ2061E 6X6 WRECKER</a:t>
            </a:r>
          </a:p>
          <a:p>
            <a:pPr eaLnBrk="0" hangingPunct="0"/>
            <a:r>
              <a:rPr lang="en-US" sz="800" dirty="0">
                <a:latin typeface="Arial" charset="0"/>
              </a:rPr>
              <a:t>2 X TRK CRANE EQ2061E </a:t>
            </a:r>
          </a:p>
        </p:txBody>
      </p:sp>
      <p:grpSp>
        <p:nvGrpSpPr>
          <p:cNvPr id="266" name="Group 265"/>
          <p:cNvGrpSpPr/>
          <p:nvPr/>
        </p:nvGrpSpPr>
        <p:grpSpPr>
          <a:xfrm>
            <a:off x="6680788" y="1648953"/>
            <a:ext cx="265113" cy="53975"/>
            <a:chOff x="3054350" y="5691984"/>
            <a:chExt cx="265113" cy="53975"/>
          </a:xfrm>
          <a:solidFill>
            <a:schemeClr val="tx1"/>
          </a:solidFill>
        </p:grpSpPr>
        <p:sp>
          <p:nvSpPr>
            <p:cNvPr id="267"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268"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270"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301" name="Text Box 119"/>
          <p:cNvSpPr txBox="1">
            <a:spLocks noChangeArrowheads="1"/>
          </p:cNvSpPr>
          <p:nvPr/>
        </p:nvSpPr>
        <p:spPr bwMode="auto">
          <a:xfrm>
            <a:off x="6418998" y="779776"/>
            <a:ext cx="2292790" cy="461665"/>
          </a:xfrm>
          <a:prstGeom prst="rect">
            <a:avLst/>
          </a:prstGeom>
          <a:noFill/>
          <a:ln w="9525">
            <a:noFill/>
            <a:miter lim="800000"/>
            <a:headEnd/>
            <a:tailEnd/>
          </a:ln>
        </p:spPr>
        <p:txBody>
          <a:bodyPr wrap="square">
            <a:spAutoFit/>
          </a:bodyPr>
          <a:lstStyle/>
          <a:p>
            <a:r>
              <a:rPr lang="en-US" sz="800" dirty="0">
                <a:latin typeface="Arial" charset="0"/>
              </a:rPr>
              <a:t>3 X TRK EQ2050</a:t>
            </a:r>
          </a:p>
          <a:p>
            <a:r>
              <a:rPr lang="en-US" sz="800" dirty="0">
                <a:latin typeface="Arial" charset="0"/>
              </a:rPr>
              <a:t>1 X GAZ 66</a:t>
            </a:r>
          </a:p>
          <a:p>
            <a:r>
              <a:rPr lang="en-US" sz="800" dirty="0">
                <a:latin typeface="Arial" charset="0"/>
              </a:rPr>
              <a:t>1 X URAL 375</a:t>
            </a:r>
          </a:p>
        </p:txBody>
      </p:sp>
      <p:sp>
        <p:nvSpPr>
          <p:cNvPr id="168" name="Text Box 119"/>
          <p:cNvSpPr txBox="1">
            <a:spLocks noChangeArrowheads="1"/>
          </p:cNvSpPr>
          <p:nvPr/>
        </p:nvSpPr>
        <p:spPr bwMode="auto">
          <a:xfrm>
            <a:off x="4715354" y="2523609"/>
            <a:ext cx="983517" cy="707886"/>
          </a:xfrm>
          <a:prstGeom prst="rect">
            <a:avLst/>
          </a:prstGeom>
          <a:noFill/>
          <a:ln w="9525">
            <a:noFill/>
            <a:miter lim="800000"/>
            <a:headEnd/>
            <a:tailEnd/>
          </a:ln>
        </p:spPr>
        <p:txBody>
          <a:bodyPr wrap="square">
            <a:spAutoFit/>
          </a:bodyPr>
          <a:lstStyle/>
          <a:p>
            <a:pPr eaLnBrk="0" hangingPunct="0"/>
            <a:r>
              <a:rPr lang="en-US" sz="800" dirty="0">
                <a:latin typeface="Arial" charset="0"/>
              </a:rPr>
              <a:t>1 X TRK EQ2050</a:t>
            </a:r>
          </a:p>
          <a:p>
            <a:pPr eaLnBrk="0" hangingPunct="0"/>
            <a:r>
              <a:rPr lang="en-US" sz="800" dirty="0">
                <a:latin typeface="Arial" charset="0"/>
              </a:rPr>
              <a:t>10 X TRK CGO </a:t>
            </a:r>
            <a:r>
              <a:rPr lang="it-IT" sz="800" dirty="0">
                <a:latin typeface="Arial" charset="0"/>
              </a:rPr>
              <a:t>EQ2061E </a:t>
            </a:r>
          </a:p>
          <a:p>
            <a:pPr eaLnBrk="0" hangingPunct="0"/>
            <a:r>
              <a:rPr lang="it-IT" sz="800" dirty="0">
                <a:latin typeface="Arial" charset="0"/>
              </a:rPr>
              <a:t>2 X TRK CRANE EQ2061E </a:t>
            </a:r>
          </a:p>
        </p:txBody>
      </p:sp>
      <p:sp>
        <p:nvSpPr>
          <p:cNvPr id="173" name="Text Box 119"/>
          <p:cNvSpPr txBox="1">
            <a:spLocks noChangeArrowheads="1"/>
          </p:cNvSpPr>
          <p:nvPr/>
        </p:nvSpPr>
        <p:spPr bwMode="auto">
          <a:xfrm>
            <a:off x="6354129" y="2535365"/>
            <a:ext cx="983517" cy="707886"/>
          </a:xfrm>
          <a:prstGeom prst="rect">
            <a:avLst/>
          </a:prstGeom>
          <a:noFill/>
          <a:ln w="9525">
            <a:noFill/>
            <a:miter lim="800000"/>
            <a:headEnd/>
            <a:tailEnd/>
          </a:ln>
        </p:spPr>
        <p:txBody>
          <a:bodyPr wrap="square">
            <a:spAutoFit/>
          </a:bodyPr>
          <a:lstStyle/>
          <a:p>
            <a:pPr eaLnBrk="0" hangingPunct="0"/>
            <a:r>
              <a:rPr lang="en-US" sz="800" dirty="0">
                <a:latin typeface="Arial" charset="0"/>
              </a:rPr>
              <a:t>1 X TRK EQ2050</a:t>
            </a:r>
          </a:p>
          <a:p>
            <a:pPr eaLnBrk="0" hangingPunct="0"/>
            <a:r>
              <a:rPr lang="en-US" sz="800" dirty="0">
                <a:latin typeface="Arial" charset="0"/>
              </a:rPr>
              <a:t>4 X EQ2102 FUEL TANKER</a:t>
            </a:r>
          </a:p>
          <a:p>
            <a:pPr eaLnBrk="0" hangingPunct="0"/>
            <a:r>
              <a:rPr lang="en-US" sz="800" dirty="0">
                <a:latin typeface="Arial" charset="0"/>
              </a:rPr>
              <a:t>10 X TRK CGO EQ2061E </a:t>
            </a:r>
          </a:p>
        </p:txBody>
      </p:sp>
      <p:sp>
        <p:nvSpPr>
          <p:cNvPr id="64" name="TextBox 63"/>
          <p:cNvSpPr txBox="1"/>
          <p:nvPr/>
        </p:nvSpPr>
        <p:spPr>
          <a:xfrm>
            <a:off x="5628263" y="1187721"/>
            <a:ext cx="269626" cy="276999"/>
          </a:xfrm>
          <a:prstGeom prst="rect">
            <a:avLst/>
          </a:prstGeom>
          <a:noFill/>
        </p:spPr>
        <p:txBody>
          <a:bodyPr wrap="none" rtlCol="0">
            <a:spAutoFit/>
          </a:bodyPr>
          <a:lstStyle/>
          <a:p>
            <a:r>
              <a:rPr lang="en-CA" sz="1200" b="1" dirty="0"/>
              <a:t>1</a:t>
            </a:r>
          </a:p>
        </p:txBody>
      </p:sp>
      <p:grpSp>
        <p:nvGrpSpPr>
          <p:cNvPr id="67" name="Group 66"/>
          <p:cNvGrpSpPr/>
          <p:nvPr/>
        </p:nvGrpSpPr>
        <p:grpSpPr>
          <a:xfrm>
            <a:off x="8314232" y="1854413"/>
            <a:ext cx="450000" cy="450000"/>
            <a:chOff x="8455499" y="4717211"/>
            <a:chExt cx="450000" cy="450000"/>
          </a:xfrm>
        </p:grpSpPr>
        <p:sp>
          <p:nvSpPr>
            <p:cNvPr id="68" name="Rectangle 67"/>
            <p:cNvSpPr>
              <a:spLocks noChangeAspect="1"/>
            </p:cNvSpPr>
            <p:nvPr/>
          </p:nvSpPr>
          <p:spPr bwMode="auto">
            <a:xfrm rot="2700000">
              <a:off x="8455499" y="4717211"/>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69" name="Rectangle 701">
              <a:extLst>
                <a:ext uri="{FF2B5EF4-FFF2-40B4-BE49-F238E27FC236}">
                  <a16:creationId xmlns:a16="http://schemas.microsoft.com/office/drawing/2014/main" id="{4631E9B5-473A-4570-9AEF-2FFCA9D7A18B}"/>
                </a:ext>
              </a:extLst>
            </p:cNvPr>
            <p:cNvSpPr>
              <a:spLocks noChangeArrowheads="1"/>
            </p:cNvSpPr>
            <p:nvPr/>
          </p:nvSpPr>
          <p:spPr bwMode="auto">
            <a:xfrm>
              <a:off x="8542039" y="4862638"/>
              <a:ext cx="291747" cy="169277"/>
            </a:xfrm>
            <a:prstGeom prst="rect">
              <a:avLst/>
            </a:prstGeom>
            <a:noFill/>
            <a:ln w="9525">
              <a:noFill/>
              <a:miter lim="800000"/>
              <a:headEnd/>
              <a:tailEnd/>
            </a:ln>
          </p:spPr>
          <p:txBody>
            <a:bodyPr wrap="none" lIns="0" tIns="0" rIns="0" bIns="0">
              <a:spAutoFit/>
            </a:bodyPr>
            <a:lstStyle/>
            <a:p>
              <a:pPr eaLnBrk="0" hangingPunct="0"/>
              <a:r>
                <a:rPr lang="en-US" sz="1100" b="1" dirty="0">
                  <a:solidFill>
                    <a:srgbClr val="FF0000"/>
                  </a:solidFill>
                </a:rPr>
                <a:t>CSS</a:t>
              </a:r>
            </a:p>
          </p:txBody>
        </p:sp>
      </p:grpSp>
      <p:grpSp>
        <p:nvGrpSpPr>
          <p:cNvPr id="73" name="Group 72"/>
          <p:cNvGrpSpPr/>
          <p:nvPr/>
        </p:nvGrpSpPr>
        <p:grpSpPr>
          <a:xfrm>
            <a:off x="5816252" y="856122"/>
            <a:ext cx="450000" cy="450000"/>
            <a:chOff x="8455499" y="4717211"/>
            <a:chExt cx="450000" cy="450000"/>
          </a:xfrm>
        </p:grpSpPr>
        <p:sp>
          <p:nvSpPr>
            <p:cNvPr id="74" name="Rectangle 73"/>
            <p:cNvSpPr>
              <a:spLocks noChangeAspect="1"/>
            </p:cNvSpPr>
            <p:nvPr/>
          </p:nvSpPr>
          <p:spPr bwMode="auto">
            <a:xfrm rot="2700000">
              <a:off x="8455499" y="4717211"/>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75" name="Rectangle 701">
              <a:extLst>
                <a:ext uri="{FF2B5EF4-FFF2-40B4-BE49-F238E27FC236}">
                  <a16:creationId xmlns:a16="http://schemas.microsoft.com/office/drawing/2014/main" id="{4631E9B5-473A-4570-9AEF-2FFCA9D7A18B}"/>
                </a:ext>
              </a:extLst>
            </p:cNvPr>
            <p:cNvSpPr>
              <a:spLocks noChangeArrowheads="1"/>
            </p:cNvSpPr>
            <p:nvPr/>
          </p:nvSpPr>
          <p:spPr bwMode="auto">
            <a:xfrm>
              <a:off x="8542039" y="4862638"/>
              <a:ext cx="291747" cy="169277"/>
            </a:xfrm>
            <a:prstGeom prst="rect">
              <a:avLst/>
            </a:prstGeom>
            <a:noFill/>
            <a:ln w="9525">
              <a:noFill/>
              <a:miter lim="800000"/>
              <a:headEnd/>
              <a:tailEnd/>
            </a:ln>
          </p:spPr>
          <p:txBody>
            <a:bodyPr wrap="none" lIns="0" tIns="0" rIns="0" bIns="0">
              <a:spAutoFit/>
            </a:bodyPr>
            <a:lstStyle/>
            <a:p>
              <a:pPr eaLnBrk="0" hangingPunct="0"/>
              <a:r>
                <a:rPr lang="en-US" sz="1100" b="1" dirty="0"/>
                <a:t>CSS</a:t>
              </a:r>
            </a:p>
          </p:txBody>
        </p:sp>
      </p:grpSp>
      <p:sp>
        <p:nvSpPr>
          <p:cNvPr id="76" name="Rectangle 75"/>
          <p:cNvSpPr>
            <a:spLocks noChangeAspect="1"/>
          </p:cNvSpPr>
          <p:nvPr/>
        </p:nvSpPr>
        <p:spPr bwMode="auto">
          <a:xfrm rot="2700000">
            <a:off x="4907743" y="1853544"/>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77" name="Rectangle 76"/>
          <p:cNvSpPr>
            <a:spLocks noChangeAspect="1"/>
          </p:cNvSpPr>
          <p:nvPr/>
        </p:nvSpPr>
        <p:spPr bwMode="auto">
          <a:xfrm rot="2700000">
            <a:off x="6593595" y="1866302"/>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79" name="Group 78"/>
          <p:cNvGrpSpPr/>
          <p:nvPr/>
        </p:nvGrpSpPr>
        <p:grpSpPr>
          <a:xfrm>
            <a:off x="8399383" y="1663387"/>
            <a:ext cx="265113" cy="53975"/>
            <a:chOff x="3054350" y="5691984"/>
            <a:chExt cx="265113" cy="53975"/>
          </a:xfrm>
          <a:solidFill>
            <a:schemeClr val="tx1"/>
          </a:solidFill>
        </p:grpSpPr>
        <p:sp>
          <p:nvSpPr>
            <p:cNvPr id="80"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81"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82"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6" name="Group 5"/>
          <p:cNvGrpSpPr/>
          <p:nvPr/>
        </p:nvGrpSpPr>
        <p:grpSpPr>
          <a:xfrm>
            <a:off x="3395671" y="1561496"/>
            <a:ext cx="265113" cy="168864"/>
            <a:chOff x="6833188" y="1915059"/>
            <a:chExt cx="265113" cy="168864"/>
          </a:xfrm>
        </p:grpSpPr>
        <p:cxnSp>
          <p:nvCxnSpPr>
            <p:cNvPr id="83" name="Straight Connector 82"/>
            <p:cNvCxnSpPr/>
            <p:nvPr/>
          </p:nvCxnSpPr>
          <p:spPr bwMode="auto">
            <a:xfrm flipH="1">
              <a:off x="6969301" y="1915059"/>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84" name="Group 83"/>
            <p:cNvGrpSpPr/>
            <p:nvPr/>
          </p:nvGrpSpPr>
          <p:grpSpPr>
            <a:xfrm>
              <a:off x="6833188" y="2029948"/>
              <a:ext cx="265113" cy="53975"/>
              <a:chOff x="3054350" y="5691984"/>
              <a:chExt cx="265113" cy="53975"/>
            </a:xfrm>
            <a:solidFill>
              <a:schemeClr val="tx1"/>
            </a:solidFill>
          </p:grpSpPr>
          <p:sp>
            <p:nvSpPr>
              <p:cNvPr id="85"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86"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87"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grpSp>
        <p:nvGrpSpPr>
          <p:cNvPr id="89" name="Group 88"/>
          <p:cNvGrpSpPr/>
          <p:nvPr/>
        </p:nvGrpSpPr>
        <p:grpSpPr>
          <a:xfrm>
            <a:off x="4997563" y="1532996"/>
            <a:ext cx="265113" cy="168864"/>
            <a:chOff x="6833188" y="1915059"/>
            <a:chExt cx="265113" cy="168864"/>
          </a:xfrm>
        </p:grpSpPr>
        <p:cxnSp>
          <p:nvCxnSpPr>
            <p:cNvPr id="90" name="Straight Connector 89"/>
            <p:cNvCxnSpPr/>
            <p:nvPr/>
          </p:nvCxnSpPr>
          <p:spPr bwMode="auto">
            <a:xfrm flipH="1">
              <a:off x="6969301" y="1915059"/>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91" name="Group 90"/>
            <p:cNvGrpSpPr/>
            <p:nvPr/>
          </p:nvGrpSpPr>
          <p:grpSpPr>
            <a:xfrm>
              <a:off x="6833188" y="2029948"/>
              <a:ext cx="265113" cy="53975"/>
              <a:chOff x="3054350" y="5691984"/>
              <a:chExt cx="265113" cy="53975"/>
            </a:xfrm>
            <a:solidFill>
              <a:schemeClr val="tx1"/>
            </a:solidFill>
          </p:grpSpPr>
          <p:sp>
            <p:nvSpPr>
              <p:cNvPr id="92"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93"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94"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grpSp>
        <p:nvGrpSpPr>
          <p:cNvPr id="96" name="Group 95"/>
          <p:cNvGrpSpPr/>
          <p:nvPr/>
        </p:nvGrpSpPr>
        <p:grpSpPr>
          <a:xfrm>
            <a:off x="6716986" y="1959942"/>
            <a:ext cx="195263" cy="215900"/>
            <a:chOff x="4007643" y="1410494"/>
            <a:chExt cx="195263" cy="215900"/>
          </a:xfrm>
        </p:grpSpPr>
        <p:sp>
          <p:nvSpPr>
            <p:cNvPr id="97" name="Freeform 116"/>
            <p:cNvSpPr>
              <a:spLocks/>
            </p:cNvSpPr>
            <p:nvPr/>
          </p:nvSpPr>
          <p:spPr bwMode="auto">
            <a:xfrm>
              <a:off x="4104481" y="1550194"/>
              <a:ext cx="1588" cy="76200"/>
            </a:xfrm>
            <a:custGeom>
              <a:avLst/>
              <a:gdLst>
                <a:gd name="T0" fmla="*/ 0 w 1"/>
                <a:gd name="T1" fmla="*/ 0 h 48"/>
                <a:gd name="T2" fmla="*/ 1 w 1"/>
                <a:gd name="T3" fmla="*/ 48 h 48"/>
                <a:gd name="T4" fmla="*/ 0 60000 65536"/>
                <a:gd name="T5" fmla="*/ 0 60000 65536"/>
              </a:gdLst>
              <a:ahLst/>
              <a:cxnLst>
                <a:cxn ang="T4">
                  <a:pos x="T0" y="T1"/>
                </a:cxn>
                <a:cxn ang="T5">
                  <a:pos x="T2" y="T3"/>
                </a:cxn>
              </a:cxnLst>
              <a:rect l="0" t="0" r="r" b="b"/>
              <a:pathLst>
                <a:path w="1" h="48">
                  <a:moveTo>
                    <a:pt x="0" y="0"/>
                  </a:moveTo>
                  <a:lnTo>
                    <a:pt x="1" y="48"/>
                  </a:lnTo>
                </a:path>
              </a:pathLst>
            </a:custGeom>
            <a:noFill/>
            <a:ln w="12700">
              <a:solidFill>
                <a:srgbClr val="FF0000"/>
              </a:solidFill>
              <a:round/>
              <a:headEnd type="none" w="sm" len="sm"/>
              <a:tailEnd type="none" w="sm" len="sm"/>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98" name="AutoShape 117"/>
            <p:cNvSpPr>
              <a:spLocks noChangeArrowheads="1"/>
            </p:cNvSpPr>
            <p:nvPr/>
          </p:nvSpPr>
          <p:spPr bwMode="auto">
            <a:xfrm flipV="1">
              <a:off x="4007643" y="1410494"/>
              <a:ext cx="195263" cy="141288"/>
            </a:xfrm>
            <a:prstGeom prst="triangle">
              <a:avLst>
                <a:gd name="adj" fmla="val 50000"/>
              </a:avLst>
            </a:prstGeom>
            <a:noFill/>
            <a:ln w="12700">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ltLang="en-US" dirty="0"/>
            </a:p>
          </p:txBody>
        </p:sp>
      </p:grpSp>
      <p:grpSp>
        <p:nvGrpSpPr>
          <p:cNvPr id="99" name="Group 98"/>
          <p:cNvGrpSpPr/>
          <p:nvPr/>
        </p:nvGrpSpPr>
        <p:grpSpPr>
          <a:xfrm>
            <a:off x="3430618" y="1967688"/>
            <a:ext cx="195263" cy="196850"/>
            <a:chOff x="3769865" y="2197785"/>
            <a:chExt cx="195263" cy="196850"/>
          </a:xfrm>
        </p:grpSpPr>
        <p:sp>
          <p:nvSpPr>
            <p:cNvPr id="100" name="Freeform 157"/>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1" name="Line 158"/>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2" name="Line 159"/>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3" name="Line 160"/>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nvGrpSpPr>
          <p:cNvPr id="104" name="Group 103"/>
          <p:cNvGrpSpPr/>
          <p:nvPr/>
        </p:nvGrpSpPr>
        <p:grpSpPr>
          <a:xfrm>
            <a:off x="5035111" y="1966048"/>
            <a:ext cx="195263" cy="196850"/>
            <a:chOff x="3769865" y="2197785"/>
            <a:chExt cx="195263" cy="196850"/>
          </a:xfrm>
        </p:grpSpPr>
        <p:sp>
          <p:nvSpPr>
            <p:cNvPr id="105" name="Freeform 157"/>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6" name="Line 158"/>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7" name="Line 159"/>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8" name="Line 160"/>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sp>
        <p:nvSpPr>
          <p:cNvPr id="109" name="Line 304"/>
          <p:cNvSpPr>
            <a:spLocks noChangeShapeType="1"/>
          </p:cNvSpPr>
          <p:nvPr/>
        </p:nvSpPr>
        <p:spPr bwMode="auto">
          <a:xfrm>
            <a:off x="6635103" y="2227094"/>
            <a:ext cx="357368" cy="0"/>
          </a:xfrm>
          <a:prstGeom prst="line">
            <a:avLst/>
          </a:prstGeom>
          <a:noFill/>
          <a:ln w="19050">
            <a:solidFill>
              <a:srgbClr val="FF0000"/>
            </a:solidFill>
            <a:round/>
            <a:headEnd/>
            <a:tailEnd/>
          </a:ln>
        </p:spPr>
        <p:txBody>
          <a:bodyPr wrap="none" anchor="ctr"/>
          <a:lstStyle/>
          <a:p>
            <a:endParaRPr lang="en-US" dirty="0"/>
          </a:p>
        </p:txBody>
      </p:sp>
      <p:sp>
        <p:nvSpPr>
          <p:cNvPr id="110" name="Line 304"/>
          <p:cNvSpPr>
            <a:spLocks noChangeShapeType="1"/>
          </p:cNvSpPr>
          <p:nvPr/>
        </p:nvSpPr>
        <p:spPr bwMode="auto">
          <a:xfrm>
            <a:off x="4949016" y="2221118"/>
            <a:ext cx="357368" cy="0"/>
          </a:xfrm>
          <a:prstGeom prst="line">
            <a:avLst/>
          </a:prstGeom>
          <a:noFill/>
          <a:ln w="19050">
            <a:solidFill>
              <a:srgbClr val="FF0000"/>
            </a:solidFill>
            <a:round/>
            <a:headEnd/>
            <a:tailEnd/>
          </a:ln>
        </p:spPr>
        <p:txBody>
          <a:bodyPr wrap="none" anchor="ctr"/>
          <a:lstStyle/>
          <a:p>
            <a:endParaRPr lang="en-US" dirty="0"/>
          </a:p>
        </p:txBody>
      </p:sp>
      <p:sp>
        <p:nvSpPr>
          <p:cNvPr id="111" name="Line 304"/>
          <p:cNvSpPr>
            <a:spLocks noChangeShapeType="1"/>
          </p:cNvSpPr>
          <p:nvPr/>
        </p:nvSpPr>
        <p:spPr bwMode="auto">
          <a:xfrm>
            <a:off x="3352207" y="2229443"/>
            <a:ext cx="357368" cy="0"/>
          </a:xfrm>
          <a:prstGeom prst="line">
            <a:avLst/>
          </a:prstGeom>
          <a:noFill/>
          <a:ln w="19050">
            <a:solidFill>
              <a:srgbClr val="FF0000"/>
            </a:solidFill>
            <a:round/>
            <a:headEnd/>
            <a:tailEnd/>
          </a:ln>
        </p:spPr>
        <p:txBody>
          <a:bodyPr wrap="none" anchor="ctr"/>
          <a:lstStyle/>
          <a:p>
            <a:endParaRPr lang="en-US" dirty="0"/>
          </a:p>
        </p:txBody>
      </p:sp>
      <p:sp>
        <p:nvSpPr>
          <p:cNvPr id="112" name="TextBox 111">
            <a:extLst>
              <a:ext uri="{FF2B5EF4-FFF2-40B4-BE49-F238E27FC236}">
                <a16:creationId xmlns:a16="http://schemas.microsoft.com/office/drawing/2014/main" id="{A4829A4C-548E-486B-A7AA-C810188F45E0}"/>
              </a:ext>
            </a:extLst>
          </p:cNvPr>
          <p:cNvSpPr txBox="1"/>
          <p:nvPr/>
        </p:nvSpPr>
        <p:spPr>
          <a:xfrm>
            <a:off x="9018877" y="715438"/>
            <a:ext cx="936475" cy="338554"/>
          </a:xfrm>
          <a:prstGeom prst="rect">
            <a:avLst/>
          </a:prstGeom>
          <a:noFill/>
        </p:spPr>
        <p:txBody>
          <a:bodyPr wrap="none" rtlCol="0">
            <a:spAutoFit/>
          </a:bodyPr>
          <a:lstStyle/>
          <a:p>
            <a:r>
              <a:rPr lang="en-AU" sz="1600" b="1" u="sng" dirty="0"/>
              <a:t>EQ2102</a:t>
            </a:r>
          </a:p>
        </p:txBody>
      </p:sp>
      <p:sp>
        <p:nvSpPr>
          <p:cNvPr id="115" name="TextBox 114">
            <a:extLst>
              <a:ext uri="{FF2B5EF4-FFF2-40B4-BE49-F238E27FC236}">
                <a16:creationId xmlns:a16="http://schemas.microsoft.com/office/drawing/2014/main" id="{A4829A4C-548E-486B-A7AA-C810188F45E0}"/>
              </a:ext>
            </a:extLst>
          </p:cNvPr>
          <p:cNvSpPr txBox="1"/>
          <p:nvPr/>
        </p:nvSpPr>
        <p:spPr>
          <a:xfrm>
            <a:off x="8850802" y="3862096"/>
            <a:ext cx="1147558" cy="338554"/>
          </a:xfrm>
          <a:prstGeom prst="rect">
            <a:avLst/>
          </a:prstGeom>
          <a:noFill/>
        </p:spPr>
        <p:txBody>
          <a:bodyPr wrap="none" rtlCol="0">
            <a:spAutoFit/>
          </a:bodyPr>
          <a:lstStyle/>
          <a:p>
            <a:r>
              <a:rPr lang="en-AU" sz="1600" b="1" u="sng" dirty="0"/>
              <a:t>EQ2061E </a:t>
            </a:r>
          </a:p>
        </p:txBody>
      </p:sp>
      <p:pic>
        <p:nvPicPr>
          <p:cNvPr id="125" name="Picture 2" descr="CSK-131China(C).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4702" y="1808995"/>
            <a:ext cx="2047243" cy="1365566"/>
          </a:xfrm>
          <a:prstGeom prst="rect">
            <a:avLst/>
          </a:prstGeom>
          <a:noFill/>
          <a:extLst>
            <a:ext uri="{909E8E84-426E-40DD-AFC4-6F175D3DCCD1}">
              <a14:hiddenFill xmlns:a14="http://schemas.microsoft.com/office/drawing/2010/main">
                <a:solidFill>
                  <a:srgbClr val="FFFFFF"/>
                </a:solidFill>
              </a14:hiddenFill>
            </a:ext>
          </a:extLst>
        </p:spPr>
      </p:pic>
      <p:sp>
        <p:nvSpPr>
          <p:cNvPr id="126" name="TextBox 125"/>
          <p:cNvSpPr txBox="1"/>
          <p:nvPr/>
        </p:nvSpPr>
        <p:spPr>
          <a:xfrm>
            <a:off x="8968960" y="2352090"/>
            <a:ext cx="936475" cy="338554"/>
          </a:xfrm>
          <a:prstGeom prst="rect">
            <a:avLst/>
          </a:prstGeom>
          <a:noFill/>
        </p:spPr>
        <p:txBody>
          <a:bodyPr wrap="none" rtlCol="0">
            <a:spAutoFit/>
          </a:bodyPr>
          <a:lstStyle/>
          <a:p>
            <a:r>
              <a:rPr lang="en-AU" sz="1600" b="1" u="sng" dirty="0"/>
              <a:t>EQ2050</a:t>
            </a:r>
          </a:p>
        </p:txBody>
      </p:sp>
      <p:cxnSp>
        <p:nvCxnSpPr>
          <p:cNvPr id="72" name="Straight Connector 71">
            <a:extLst>
              <a:ext uri="{FF2B5EF4-FFF2-40B4-BE49-F238E27FC236}">
                <a16:creationId xmlns:a16="http://schemas.microsoft.com/office/drawing/2014/main" id="{4583B9D9-E473-4FBC-8E54-501059DBDE77}"/>
              </a:ext>
            </a:extLst>
          </p:cNvPr>
          <p:cNvCxnSpPr/>
          <p:nvPr/>
        </p:nvCxnSpPr>
        <p:spPr bwMode="auto">
          <a:xfrm flipH="1">
            <a:off x="6043139" y="144403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pic>
        <p:nvPicPr>
          <p:cNvPr id="88" name="Picture 2" descr="EQ2061E_(C).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07933" y="3357332"/>
            <a:ext cx="2064012" cy="1403831"/>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95" name="Picture 94"/>
          <p:cNvPicPr>
            <a:picLocks noChangeAspect="1"/>
          </p:cNvPicPr>
          <p:nvPr/>
        </p:nvPicPr>
        <p:blipFill rotWithShape="1">
          <a:blip r:embed="rId5"/>
          <a:srcRect t="13044" b="22094"/>
          <a:stretch/>
        </p:blipFill>
        <p:spPr>
          <a:xfrm>
            <a:off x="9831516" y="261726"/>
            <a:ext cx="2016771" cy="1308117"/>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
        <p:nvSpPr>
          <p:cNvPr id="2" name="TextBox 1">
            <a:extLst>
              <a:ext uri="{FF2B5EF4-FFF2-40B4-BE49-F238E27FC236}">
                <a16:creationId xmlns:a16="http://schemas.microsoft.com/office/drawing/2014/main" id="{9A142747-B879-8D55-E2AD-553394F01E0E}"/>
              </a:ext>
            </a:extLst>
          </p:cNvPr>
          <p:cNvSpPr txBox="1"/>
          <p:nvPr/>
        </p:nvSpPr>
        <p:spPr>
          <a:xfrm>
            <a:off x="753614" y="4864971"/>
            <a:ext cx="1061957" cy="338554"/>
          </a:xfrm>
          <a:prstGeom prst="rect">
            <a:avLst/>
          </a:prstGeom>
          <a:noFill/>
        </p:spPr>
        <p:txBody>
          <a:bodyPr wrap="square" rtlCol="0">
            <a:spAutoFit/>
          </a:bodyPr>
          <a:lstStyle/>
          <a:p>
            <a:r>
              <a:rPr lang="en-AU" sz="1600" b="1" u="sng" dirty="0"/>
              <a:t>CSK-181</a:t>
            </a:r>
          </a:p>
        </p:txBody>
      </p:sp>
      <p:sp>
        <p:nvSpPr>
          <p:cNvPr id="3" name="TextBox 2">
            <a:extLst>
              <a:ext uri="{FF2B5EF4-FFF2-40B4-BE49-F238E27FC236}">
                <a16:creationId xmlns:a16="http://schemas.microsoft.com/office/drawing/2014/main" id="{519B0B2B-2891-0132-7207-B689B73B0F5F}"/>
              </a:ext>
            </a:extLst>
          </p:cNvPr>
          <p:cNvSpPr txBox="1"/>
          <p:nvPr/>
        </p:nvSpPr>
        <p:spPr>
          <a:xfrm>
            <a:off x="6845887" y="4916812"/>
            <a:ext cx="2368040" cy="338554"/>
          </a:xfrm>
          <a:prstGeom prst="rect">
            <a:avLst/>
          </a:prstGeom>
          <a:noFill/>
        </p:spPr>
        <p:txBody>
          <a:bodyPr wrap="square" rtlCol="0">
            <a:spAutoFit/>
          </a:bodyPr>
          <a:lstStyle/>
          <a:p>
            <a:r>
              <a:rPr lang="en-AU" sz="1600" b="1" u="sng" dirty="0"/>
              <a:t>GDG-130 BACKHOE</a:t>
            </a:r>
          </a:p>
        </p:txBody>
      </p:sp>
      <p:pic>
        <p:nvPicPr>
          <p:cNvPr id="5" name="Picture 4" descr="A picture containing transport, outdoor, vehicle, sky&#10;&#10;Description automatically generated">
            <a:extLst>
              <a:ext uri="{FF2B5EF4-FFF2-40B4-BE49-F238E27FC236}">
                <a16:creationId xmlns:a16="http://schemas.microsoft.com/office/drawing/2014/main" id="{FBD26D8B-A4B8-42A9-4A6E-61E6851506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81131" y="5265876"/>
            <a:ext cx="2095454" cy="1376015"/>
          </a:xfrm>
          <a:prstGeom prst="rect">
            <a:avLst/>
          </a:prstGeom>
          <a:noFill/>
          <a:ln w="19050">
            <a:solidFill>
              <a:schemeClr val="accent6">
                <a:lumMod val="75000"/>
              </a:schemeClr>
            </a:solidFill>
          </a:ln>
        </p:spPr>
      </p:pic>
      <p:pic>
        <p:nvPicPr>
          <p:cNvPr id="7" name="Picture 6" descr="A military vehicle with a soldier on top&#10;&#10;Description automatically generated with low confidence">
            <a:extLst>
              <a:ext uri="{FF2B5EF4-FFF2-40B4-BE49-F238E27FC236}">
                <a16:creationId xmlns:a16="http://schemas.microsoft.com/office/drawing/2014/main" id="{9B69D6C4-0921-1CAF-7EEB-83B5F565B0C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93396" y="5247381"/>
            <a:ext cx="2064013" cy="1376009"/>
          </a:xfrm>
          <a:prstGeom prst="rect">
            <a:avLst/>
          </a:prstGeom>
          <a:noFill/>
          <a:ln w="19050">
            <a:solidFill>
              <a:schemeClr val="accent6">
                <a:lumMod val="75000"/>
              </a:schemeClr>
            </a:solidFill>
          </a:ln>
        </p:spPr>
      </p:pic>
      <p:pic>
        <p:nvPicPr>
          <p:cNvPr id="8" name="Picture 7" descr="A picture containing transport, vehicle, wheel, land vehicle&#10;&#10;Description automatically generated">
            <a:extLst>
              <a:ext uri="{FF2B5EF4-FFF2-40B4-BE49-F238E27FC236}">
                <a16:creationId xmlns:a16="http://schemas.microsoft.com/office/drawing/2014/main" id="{0D5C6A16-F695-0690-1155-A467B0479A2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87868" y="5269846"/>
            <a:ext cx="1758773" cy="1372045"/>
          </a:xfrm>
          <a:prstGeom prst="rect">
            <a:avLst/>
          </a:prstGeom>
          <a:noFill/>
          <a:ln w="19050">
            <a:solidFill>
              <a:schemeClr val="accent6">
                <a:lumMod val="75000"/>
              </a:schemeClr>
            </a:solidFill>
          </a:ln>
        </p:spPr>
      </p:pic>
      <p:sp>
        <p:nvSpPr>
          <p:cNvPr id="9" name="TextBox 8">
            <a:extLst>
              <a:ext uri="{FF2B5EF4-FFF2-40B4-BE49-F238E27FC236}">
                <a16:creationId xmlns:a16="http://schemas.microsoft.com/office/drawing/2014/main" id="{A5D7D1AA-A231-DF01-A294-56FE57BA5EFD}"/>
              </a:ext>
            </a:extLst>
          </p:cNvPr>
          <p:cNvSpPr txBox="1"/>
          <p:nvPr/>
        </p:nvSpPr>
        <p:spPr>
          <a:xfrm>
            <a:off x="5355743" y="4887415"/>
            <a:ext cx="1177749" cy="338554"/>
          </a:xfrm>
          <a:prstGeom prst="rect">
            <a:avLst/>
          </a:prstGeom>
          <a:noFill/>
        </p:spPr>
        <p:txBody>
          <a:bodyPr wrap="square" rtlCol="0">
            <a:spAutoFit/>
          </a:bodyPr>
          <a:lstStyle/>
          <a:p>
            <a:r>
              <a:rPr lang="en-AU" sz="1600" b="1" u="sng" dirty="0"/>
              <a:t>SX-2190</a:t>
            </a:r>
          </a:p>
        </p:txBody>
      </p:sp>
      <p:pic>
        <p:nvPicPr>
          <p:cNvPr id="10" name="Picture 9" descr="A military vehicle with camouflage covering&#10;&#10;Description automatically generated with low confidence">
            <a:extLst>
              <a:ext uri="{FF2B5EF4-FFF2-40B4-BE49-F238E27FC236}">
                <a16:creationId xmlns:a16="http://schemas.microsoft.com/office/drawing/2014/main" id="{5FB6BC1D-69F7-5027-C58E-B568C9E3B0C2}"/>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437946" y="5255366"/>
            <a:ext cx="2338945" cy="1376009"/>
          </a:xfrm>
          <a:prstGeom prst="rect">
            <a:avLst/>
          </a:prstGeom>
          <a:noFill/>
          <a:ln w="19050">
            <a:solidFill>
              <a:schemeClr val="accent6">
                <a:lumMod val="75000"/>
              </a:schemeClr>
            </a:solidFill>
          </a:ln>
        </p:spPr>
      </p:pic>
      <p:sp>
        <p:nvSpPr>
          <p:cNvPr id="11" name="TextBox 10">
            <a:extLst>
              <a:ext uri="{FF2B5EF4-FFF2-40B4-BE49-F238E27FC236}">
                <a16:creationId xmlns:a16="http://schemas.microsoft.com/office/drawing/2014/main" id="{A89706C4-13D8-6B4A-ACE4-FA4CBF530157}"/>
              </a:ext>
            </a:extLst>
          </p:cNvPr>
          <p:cNvSpPr txBox="1"/>
          <p:nvPr/>
        </p:nvSpPr>
        <p:spPr>
          <a:xfrm>
            <a:off x="3221949" y="4879201"/>
            <a:ext cx="1280333" cy="338554"/>
          </a:xfrm>
          <a:prstGeom prst="rect">
            <a:avLst/>
          </a:prstGeom>
          <a:noFill/>
        </p:spPr>
        <p:txBody>
          <a:bodyPr wrap="square" rtlCol="0">
            <a:spAutoFit/>
          </a:bodyPr>
          <a:lstStyle/>
          <a:p>
            <a:r>
              <a:rPr lang="en-AU" sz="1600" b="1" u="sng" dirty="0"/>
              <a:t>CSZ-181</a:t>
            </a:r>
          </a:p>
        </p:txBody>
      </p:sp>
      <p:sp>
        <p:nvSpPr>
          <p:cNvPr id="12" name="TextBox 11">
            <a:extLst>
              <a:ext uri="{FF2B5EF4-FFF2-40B4-BE49-F238E27FC236}">
                <a16:creationId xmlns:a16="http://schemas.microsoft.com/office/drawing/2014/main" id="{DA6AEB31-F217-6EC2-1CB0-768ED87DFE38}"/>
              </a:ext>
            </a:extLst>
          </p:cNvPr>
          <p:cNvSpPr txBox="1"/>
          <p:nvPr/>
        </p:nvSpPr>
        <p:spPr>
          <a:xfrm>
            <a:off x="9090760" y="4901987"/>
            <a:ext cx="2146872" cy="338554"/>
          </a:xfrm>
          <a:prstGeom prst="rect">
            <a:avLst/>
          </a:prstGeom>
          <a:noFill/>
        </p:spPr>
        <p:txBody>
          <a:bodyPr wrap="square" rtlCol="0">
            <a:spAutoFit/>
          </a:bodyPr>
          <a:lstStyle/>
          <a:p>
            <a:r>
              <a:rPr lang="en-AU" sz="1600" b="1" u="sng" dirty="0"/>
              <a:t>All Terrain Forklift</a:t>
            </a:r>
          </a:p>
        </p:txBody>
      </p:sp>
      <p:pic>
        <p:nvPicPr>
          <p:cNvPr id="13" name="Picture 2" descr="1982 PETTIBONE MERCURY CORP DA-60A-6 DIESEL FORKLIFT, 6000 LBS CAPACITY ...">
            <a:extLst>
              <a:ext uri="{FF2B5EF4-FFF2-40B4-BE49-F238E27FC236}">
                <a16:creationId xmlns:a16="http://schemas.microsoft.com/office/drawing/2014/main" id="{91348F80-FEB7-E3E6-E68C-3661F907D877}"/>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t="9561" b="10725"/>
          <a:stretch/>
        </p:blipFill>
        <p:spPr bwMode="auto">
          <a:xfrm>
            <a:off x="9062380" y="5255366"/>
            <a:ext cx="1785944" cy="1423653"/>
          </a:xfrm>
          <a:prstGeom prst="rect">
            <a:avLst/>
          </a:prstGeom>
          <a:noFill/>
          <a:extLst>
            <a:ext uri="{909E8E84-426E-40DD-AFC4-6F175D3DCCD1}">
              <a14:hiddenFill xmlns:a14="http://schemas.microsoft.com/office/drawing/2010/main">
                <a:solidFill>
                  <a:srgbClr val="FFFFFF"/>
                </a:solidFill>
              </a14:hiddenFill>
            </a:ext>
          </a:extLst>
        </p:spPr>
      </p:pic>
      <p:cxnSp>
        <p:nvCxnSpPr>
          <p:cNvPr id="14" name="Straight Connector 13">
            <a:extLst>
              <a:ext uri="{FF2B5EF4-FFF2-40B4-BE49-F238E27FC236}">
                <a16:creationId xmlns:a16="http://schemas.microsoft.com/office/drawing/2014/main" id="{77E58873-E0A0-037E-B8E9-D4B841800BA6}"/>
              </a:ext>
            </a:extLst>
          </p:cNvPr>
          <p:cNvCxnSpPr>
            <a:cxnSpLocks/>
          </p:cNvCxnSpPr>
          <p:nvPr/>
        </p:nvCxnSpPr>
        <p:spPr bwMode="auto">
          <a:xfrm flipV="1">
            <a:off x="790898" y="2495990"/>
            <a:ext cx="1978196" cy="1745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5" name="Straight Connector 14">
            <a:extLst>
              <a:ext uri="{FF2B5EF4-FFF2-40B4-BE49-F238E27FC236}">
                <a16:creationId xmlns:a16="http://schemas.microsoft.com/office/drawing/2014/main" id="{889CAA1A-EFD2-87FF-7E12-6C70B919EF0F}"/>
              </a:ext>
            </a:extLst>
          </p:cNvPr>
          <p:cNvCxnSpPr/>
          <p:nvPr/>
        </p:nvCxnSpPr>
        <p:spPr bwMode="auto">
          <a:xfrm flipH="1">
            <a:off x="1869595" y="1493639"/>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6" name="Group 15">
            <a:extLst>
              <a:ext uri="{FF2B5EF4-FFF2-40B4-BE49-F238E27FC236}">
                <a16:creationId xmlns:a16="http://schemas.microsoft.com/office/drawing/2014/main" id="{FD1D1A2E-84ED-95FF-BBC8-C217CE576E5F}"/>
              </a:ext>
            </a:extLst>
          </p:cNvPr>
          <p:cNvGrpSpPr/>
          <p:nvPr/>
        </p:nvGrpSpPr>
        <p:grpSpPr>
          <a:xfrm>
            <a:off x="1727873" y="1658045"/>
            <a:ext cx="265113" cy="53975"/>
            <a:chOff x="3054350" y="5691984"/>
            <a:chExt cx="265113" cy="53975"/>
          </a:xfrm>
          <a:solidFill>
            <a:schemeClr val="tx1"/>
          </a:solidFill>
        </p:grpSpPr>
        <p:sp>
          <p:nvSpPr>
            <p:cNvPr id="17" name="Oval 82">
              <a:extLst>
                <a:ext uri="{FF2B5EF4-FFF2-40B4-BE49-F238E27FC236}">
                  <a16:creationId xmlns:a16="http://schemas.microsoft.com/office/drawing/2014/main" id="{2E6ED787-CE9B-F60A-591E-CA788CE0481E}"/>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8" name="Oval 82">
              <a:extLst>
                <a:ext uri="{FF2B5EF4-FFF2-40B4-BE49-F238E27FC236}">
                  <a16:creationId xmlns:a16="http://schemas.microsoft.com/office/drawing/2014/main" id="{F9C3D9A5-235A-4050-09F9-03C51B41BA82}"/>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9" name="Oval 82">
              <a:extLst>
                <a:ext uri="{FF2B5EF4-FFF2-40B4-BE49-F238E27FC236}">
                  <a16:creationId xmlns:a16="http://schemas.microsoft.com/office/drawing/2014/main" id="{AFAAB01D-ABDA-47CD-629D-198DECC532D5}"/>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cxnSp>
        <p:nvCxnSpPr>
          <p:cNvPr id="20" name="Straight Connector 19">
            <a:extLst>
              <a:ext uri="{FF2B5EF4-FFF2-40B4-BE49-F238E27FC236}">
                <a16:creationId xmlns:a16="http://schemas.microsoft.com/office/drawing/2014/main" id="{AE8280D7-1D3A-E6E3-2AB1-C3453AE62D67}"/>
              </a:ext>
            </a:extLst>
          </p:cNvPr>
          <p:cNvCxnSpPr/>
          <p:nvPr/>
        </p:nvCxnSpPr>
        <p:spPr bwMode="auto">
          <a:xfrm flipH="1">
            <a:off x="2799146" y="2476526"/>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 name="Straight Connector 21">
            <a:extLst>
              <a:ext uri="{FF2B5EF4-FFF2-40B4-BE49-F238E27FC236}">
                <a16:creationId xmlns:a16="http://schemas.microsoft.com/office/drawing/2014/main" id="{B1E308A8-6201-70A5-2C8A-8FA85B1813F9}"/>
              </a:ext>
            </a:extLst>
          </p:cNvPr>
          <p:cNvCxnSpPr/>
          <p:nvPr/>
        </p:nvCxnSpPr>
        <p:spPr bwMode="auto">
          <a:xfrm flipH="1">
            <a:off x="3073828" y="130216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23" name="Group 22">
            <a:extLst>
              <a:ext uri="{FF2B5EF4-FFF2-40B4-BE49-F238E27FC236}">
                <a16:creationId xmlns:a16="http://schemas.microsoft.com/office/drawing/2014/main" id="{E68A21E9-C9F6-F894-BA25-98994AABEA8D}"/>
              </a:ext>
            </a:extLst>
          </p:cNvPr>
          <p:cNvGrpSpPr/>
          <p:nvPr/>
        </p:nvGrpSpPr>
        <p:grpSpPr>
          <a:xfrm>
            <a:off x="1652771" y="1835822"/>
            <a:ext cx="450000" cy="450000"/>
            <a:chOff x="3303228" y="2097917"/>
            <a:chExt cx="450000" cy="450000"/>
          </a:xfrm>
        </p:grpSpPr>
        <p:grpSp>
          <p:nvGrpSpPr>
            <p:cNvPr id="24" name="Group 23">
              <a:extLst>
                <a:ext uri="{FF2B5EF4-FFF2-40B4-BE49-F238E27FC236}">
                  <a16:creationId xmlns:a16="http://schemas.microsoft.com/office/drawing/2014/main" id="{D2CEA3C1-5859-7F12-0309-8711DA5FDB96}"/>
                </a:ext>
              </a:extLst>
            </p:cNvPr>
            <p:cNvGrpSpPr/>
            <p:nvPr/>
          </p:nvGrpSpPr>
          <p:grpSpPr>
            <a:xfrm>
              <a:off x="3303228" y="2097917"/>
              <a:ext cx="450000" cy="450000"/>
              <a:chOff x="3303228" y="2097917"/>
              <a:chExt cx="450000" cy="450000"/>
            </a:xfrm>
          </p:grpSpPr>
          <p:sp>
            <p:nvSpPr>
              <p:cNvPr id="26" name="Rectangle 25">
                <a:extLst>
                  <a:ext uri="{FF2B5EF4-FFF2-40B4-BE49-F238E27FC236}">
                    <a16:creationId xmlns:a16="http://schemas.microsoft.com/office/drawing/2014/main" id="{10878370-0370-0CD4-0174-84CA944CEF4B}"/>
                  </a:ext>
                </a:extLst>
              </p:cNvPr>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27" name="Group 26">
                <a:extLst>
                  <a:ext uri="{FF2B5EF4-FFF2-40B4-BE49-F238E27FC236}">
                    <a16:creationId xmlns:a16="http://schemas.microsoft.com/office/drawing/2014/main" id="{2B9DDE5B-98CE-E6D3-929B-AE6D7A20C034}"/>
                  </a:ext>
                </a:extLst>
              </p:cNvPr>
              <p:cNvGrpSpPr/>
              <p:nvPr/>
            </p:nvGrpSpPr>
            <p:grpSpPr>
              <a:xfrm>
                <a:off x="3430618" y="2196283"/>
                <a:ext cx="195263" cy="196850"/>
                <a:chOff x="3769865" y="2197785"/>
                <a:chExt cx="195263" cy="196850"/>
              </a:xfrm>
            </p:grpSpPr>
            <p:sp>
              <p:nvSpPr>
                <p:cNvPr id="28" name="Freeform 157">
                  <a:extLst>
                    <a:ext uri="{FF2B5EF4-FFF2-40B4-BE49-F238E27FC236}">
                      <a16:creationId xmlns:a16="http://schemas.microsoft.com/office/drawing/2014/main" id="{5AF937A8-0DAE-EDB0-1D93-3ACBC2D68252}"/>
                    </a:ext>
                  </a:extLst>
                </p:cNvPr>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9" name="Line 158">
                  <a:extLst>
                    <a:ext uri="{FF2B5EF4-FFF2-40B4-BE49-F238E27FC236}">
                      <a16:creationId xmlns:a16="http://schemas.microsoft.com/office/drawing/2014/main" id="{179B1AB4-4BCB-0259-1BF5-27AF514B8854}"/>
                    </a:ext>
                  </a:extLst>
                </p:cNvPr>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30" name="Line 159">
                  <a:extLst>
                    <a:ext uri="{FF2B5EF4-FFF2-40B4-BE49-F238E27FC236}">
                      <a16:creationId xmlns:a16="http://schemas.microsoft.com/office/drawing/2014/main" id="{28EF2EAD-B790-1D9C-22BD-2E4D22E627AC}"/>
                    </a:ext>
                  </a:extLst>
                </p:cNvPr>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31" name="Line 160">
                  <a:extLst>
                    <a:ext uri="{FF2B5EF4-FFF2-40B4-BE49-F238E27FC236}">
                      <a16:creationId xmlns:a16="http://schemas.microsoft.com/office/drawing/2014/main" id="{943605C3-54DA-2E7C-36CA-0B3BA3C84C98}"/>
                    </a:ext>
                  </a:extLst>
                </p:cNvPr>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25" name="Line 304">
              <a:extLst>
                <a:ext uri="{FF2B5EF4-FFF2-40B4-BE49-F238E27FC236}">
                  <a16:creationId xmlns:a16="http://schemas.microsoft.com/office/drawing/2014/main" id="{B3E6D5D9-C600-8B2D-39AC-55041E2A5CCA}"/>
                </a:ext>
              </a:extLst>
            </p:cNvPr>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sp>
        <p:nvSpPr>
          <p:cNvPr id="32" name="Text Box 113">
            <a:extLst>
              <a:ext uri="{FF2B5EF4-FFF2-40B4-BE49-F238E27FC236}">
                <a16:creationId xmlns:a16="http://schemas.microsoft.com/office/drawing/2014/main" id="{377D0ED8-A38F-ACE4-5905-D51E08FF91FC}"/>
              </a:ext>
            </a:extLst>
          </p:cNvPr>
          <p:cNvSpPr txBox="1">
            <a:spLocks noChangeArrowheads="1"/>
          </p:cNvSpPr>
          <p:nvPr/>
        </p:nvSpPr>
        <p:spPr bwMode="auto">
          <a:xfrm>
            <a:off x="1797004" y="1792940"/>
            <a:ext cx="157094" cy="138499"/>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DIS</a:t>
            </a:r>
            <a:endParaRPr lang="en-US" sz="800" b="1" dirty="0">
              <a:solidFill>
                <a:srgbClr val="FF0000"/>
              </a:solidFill>
            </a:endParaRPr>
          </a:p>
        </p:txBody>
      </p:sp>
      <p:grpSp>
        <p:nvGrpSpPr>
          <p:cNvPr id="33" name="Group 32">
            <a:extLst>
              <a:ext uri="{FF2B5EF4-FFF2-40B4-BE49-F238E27FC236}">
                <a16:creationId xmlns:a16="http://schemas.microsoft.com/office/drawing/2014/main" id="{D01ECABA-2515-24B3-B419-F6520ECAE769}"/>
              </a:ext>
            </a:extLst>
          </p:cNvPr>
          <p:cNvGrpSpPr/>
          <p:nvPr/>
        </p:nvGrpSpPr>
        <p:grpSpPr>
          <a:xfrm>
            <a:off x="1637972" y="2901792"/>
            <a:ext cx="450000" cy="450000"/>
            <a:chOff x="3303228" y="2097917"/>
            <a:chExt cx="450000" cy="450000"/>
          </a:xfrm>
        </p:grpSpPr>
        <p:grpSp>
          <p:nvGrpSpPr>
            <p:cNvPr id="34" name="Group 33">
              <a:extLst>
                <a:ext uri="{FF2B5EF4-FFF2-40B4-BE49-F238E27FC236}">
                  <a16:creationId xmlns:a16="http://schemas.microsoft.com/office/drawing/2014/main" id="{D693D001-9F4B-6F44-8AA7-A99C5E36BE24}"/>
                </a:ext>
              </a:extLst>
            </p:cNvPr>
            <p:cNvGrpSpPr/>
            <p:nvPr/>
          </p:nvGrpSpPr>
          <p:grpSpPr>
            <a:xfrm>
              <a:off x="3303228" y="2097917"/>
              <a:ext cx="450000" cy="450000"/>
              <a:chOff x="3303228" y="2097917"/>
              <a:chExt cx="450000" cy="450000"/>
            </a:xfrm>
          </p:grpSpPr>
          <p:sp>
            <p:nvSpPr>
              <p:cNvPr id="36" name="Rectangle 35">
                <a:extLst>
                  <a:ext uri="{FF2B5EF4-FFF2-40B4-BE49-F238E27FC236}">
                    <a16:creationId xmlns:a16="http://schemas.microsoft.com/office/drawing/2014/main" id="{33DD0411-BEC2-F0ED-7BB3-26D5C8D53ECE}"/>
                  </a:ext>
                </a:extLst>
              </p:cNvPr>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37" name="Group 36">
                <a:extLst>
                  <a:ext uri="{FF2B5EF4-FFF2-40B4-BE49-F238E27FC236}">
                    <a16:creationId xmlns:a16="http://schemas.microsoft.com/office/drawing/2014/main" id="{AE6C2667-96D8-2565-D873-A44F01A4C880}"/>
                  </a:ext>
                </a:extLst>
              </p:cNvPr>
              <p:cNvGrpSpPr/>
              <p:nvPr/>
            </p:nvGrpSpPr>
            <p:grpSpPr>
              <a:xfrm>
                <a:off x="3430618" y="2196283"/>
                <a:ext cx="195263" cy="196850"/>
                <a:chOff x="3769865" y="2197785"/>
                <a:chExt cx="195263" cy="196850"/>
              </a:xfrm>
            </p:grpSpPr>
            <p:sp>
              <p:nvSpPr>
                <p:cNvPr id="38" name="Freeform 157">
                  <a:extLst>
                    <a:ext uri="{FF2B5EF4-FFF2-40B4-BE49-F238E27FC236}">
                      <a16:creationId xmlns:a16="http://schemas.microsoft.com/office/drawing/2014/main" id="{DE4DE506-D721-0F17-0D5A-1F7E1BDE3199}"/>
                    </a:ext>
                  </a:extLst>
                </p:cNvPr>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39" name="Line 158">
                  <a:extLst>
                    <a:ext uri="{FF2B5EF4-FFF2-40B4-BE49-F238E27FC236}">
                      <a16:creationId xmlns:a16="http://schemas.microsoft.com/office/drawing/2014/main" id="{EBC13DCA-6DD3-A988-C4FC-8EBB5F8A93D4}"/>
                    </a:ext>
                  </a:extLst>
                </p:cNvPr>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40" name="Line 159">
                  <a:extLst>
                    <a:ext uri="{FF2B5EF4-FFF2-40B4-BE49-F238E27FC236}">
                      <a16:creationId xmlns:a16="http://schemas.microsoft.com/office/drawing/2014/main" id="{EE840B7E-87A3-76E9-E903-F20065AE4A0C}"/>
                    </a:ext>
                  </a:extLst>
                </p:cNvPr>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41" name="Line 160">
                  <a:extLst>
                    <a:ext uri="{FF2B5EF4-FFF2-40B4-BE49-F238E27FC236}">
                      <a16:creationId xmlns:a16="http://schemas.microsoft.com/office/drawing/2014/main" id="{BD96A91C-62CD-EA0C-8B3F-41AADD1BFC7E}"/>
                    </a:ext>
                  </a:extLst>
                </p:cNvPr>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35" name="Line 304">
              <a:extLst>
                <a:ext uri="{FF2B5EF4-FFF2-40B4-BE49-F238E27FC236}">
                  <a16:creationId xmlns:a16="http://schemas.microsoft.com/office/drawing/2014/main" id="{CC694814-7BCD-F221-FDF5-2AA140816419}"/>
                </a:ext>
              </a:extLst>
            </p:cNvPr>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sp>
        <p:nvSpPr>
          <p:cNvPr id="42" name="Text Box 113">
            <a:extLst>
              <a:ext uri="{FF2B5EF4-FFF2-40B4-BE49-F238E27FC236}">
                <a16:creationId xmlns:a16="http://schemas.microsoft.com/office/drawing/2014/main" id="{750965BD-84F7-80BC-08AA-996202D628F6}"/>
              </a:ext>
            </a:extLst>
          </p:cNvPr>
          <p:cNvSpPr txBox="1">
            <a:spLocks noChangeArrowheads="1"/>
          </p:cNvSpPr>
          <p:nvPr/>
        </p:nvSpPr>
        <p:spPr bwMode="auto">
          <a:xfrm>
            <a:off x="1784425" y="2875908"/>
            <a:ext cx="157094" cy="138499"/>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DIS</a:t>
            </a:r>
            <a:endParaRPr lang="en-US" sz="800" b="1" dirty="0">
              <a:solidFill>
                <a:srgbClr val="FF0000"/>
              </a:solidFill>
            </a:endParaRPr>
          </a:p>
        </p:txBody>
      </p:sp>
      <p:sp>
        <p:nvSpPr>
          <p:cNvPr id="44" name="Oval 82">
            <a:extLst>
              <a:ext uri="{FF2B5EF4-FFF2-40B4-BE49-F238E27FC236}">
                <a16:creationId xmlns:a16="http://schemas.microsoft.com/office/drawing/2014/main" id="{1F90D26C-4D0E-F0E0-4B66-FC6F121BA5FD}"/>
              </a:ext>
            </a:extLst>
          </p:cNvPr>
          <p:cNvSpPr>
            <a:spLocks noChangeArrowheads="1"/>
          </p:cNvSpPr>
          <p:nvPr/>
        </p:nvSpPr>
        <p:spPr bwMode="auto">
          <a:xfrm>
            <a:off x="1835190" y="2682159"/>
            <a:ext cx="55563" cy="53975"/>
          </a:xfrm>
          <a:prstGeom prst="ellipse">
            <a:avLst/>
          </a:prstGeom>
          <a:solidFill>
            <a:schemeClr val="tx1"/>
          </a:solidFill>
          <a:ln w="9525">
            <a:solidFill>
              <a:schemeClr val="tx1"/>
            </a:solidFill>
            <a:round/>
            <a:headEnd/>
            <a:tailEnd/>
          </a:ln>
        </p:spPr>
        <p:txBody>
          <a:bodyPr wrap="none" anchor="ctr"/>
          <a:lstStyle/>
          <a:p>
            <a:endParaRPr lang="en-US" dirty="0"/>
          </a:p>
        </p:txBody>
      </p:sp>
      <p:grpSp>
        <p:nvGrpSpPr>
          <p:cNvPr id="45" name="Group 44">
            <a:extLst>
              <a:ext uri="{FF2B5EF4-FFF2-40B4-BE49-F238E27FC236}">
                <a16:creationId xmlns:a16="http://schemas.microsoft.com/office/drawing/2014/main" id="{AF5E3C64-B834-C44D-9194-36F536E6F912}"/>
              </a:ext>
            </a:extLst>
          </p:cNvPr>
          <p:cNvGrpSpPr/>
          <p:nvPr/>
        </p:nvGrpSpPr>
        <p:grpSpPr>
          <a:xfrm>
            <a:off x="2557584" y="2899323"/>
            <a:ext cx="450000" cy="450000"/>
            <a:chOff x="3303228" y="2097917"/>
            <a:chExt cx="450000" cy="450000"/>
          </a:xfrm>
        </p:grpSpPr>
        <p:grpSp>
          <p:nvGrpSpPr>
            <p:cNvPr id="46" name="Group 45">
              <a:extLst>
                <a:ext uri="{FF2B5EF4-FFF2-40B4-BE49-F238E27FC236}">
                  <a16:creationId xmlns:a16="http://schemas.microsoft.com/office/drawing/2014/main" id="{FE6EFB49-4793-D164-3122-F4AD9C43F704}"/>
                </a:ext>
              </a:extLst>
            </p:cNvPr>
            <p:cNvGrpSpPr/>
            <p:nvPr/>
          </p:nvGrpSpPr>
          <p:grpSpPr>
            <a:xfrm>
              <a:off x="3303228" y="2097917"/>
              <a:ext cx="450000" cy="450000"/>
              <a:chOff x="3303228" y="2097917"/>
              <a:chExt cx="450000" cy="450000"/>
            </a:xfrm>
          </p:grpSpPr>
          <p:sp>
            <p:nvSpPr>
              <p:cNvPr id="48" name="Rectangle 47">
                <a:extLst>
                  <a:ext uri="{FF2B5EF4-FFF2-40B4-BE49-F238E27FC236}">
                    <a16:creationId xmlns:a16="http://schemas.microsoft.com/office/drawing/2014/main" id="{60303FBC-7CE4-2151-3155-8755CA951135}"/>
                  </a:ext>
                </a:extLst>
              </p:cNvPr>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49" name="Group 48">
                <a:extLst>
                  <a:ext uri="{FF2B5EF4-FFF2-40B4-BE49-F238E27FC236}">
                    <a16:creationId xmlns:a16="http://schemas.microsoft.com/office/drawing/2014/main" id="{8D8AF646-BC5D-BBD2-73AF-AE15AFC03B8D}"/>
                  </a:ext>
                </a:extLst>
              </p:cNvPr>
              <p:cNvGrpSpPr/>
              <p:nvPr/>
            </p:nvGrpSpPr>
            <p:grpSpPr>
              <a:xfrm>
                <a:off x="3430618" y="2196283"/>
                <a:ext cx="195263" cy="196850"/>
                <a:chOff x="3769865" y="2197785"/>
                <a:chExt cx="195263" cy="196850"/>
              </a:xfrm>
            </p:grpSpPr>
            <p:sp>
              <p:nvSpPr>
                <p:cNvPr id="50" name="Freeform 157">
                  <a:extLst>
                    <a:ext uri="{FF2B5EF4-FFF2-40B4-BE49-F238E27FC236}">
                      <a16:creationId xmlns:a16="http://schemas.microsoft.com/office/drawing/2014/main" id="{7A12C11D-9627-A0A0-0D07-36C214620404}"/>
                    </a:ext>
                  </a:extLst>
                </p:cNvPr>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51" name="Line 158">
                  <a:extLst>
                    <a:ext uri="{FF2B5EF4-FFF2-40B4-BE49-F238E27FC236}">
                      <a16:creationId xmlns:a16="http://schemas.microsoft.com/office/drawing/2014/main" id="{C4BAF90D-16B2-DC78-0763-1A27BD0CD150}"/>
                    </a:ext>
                  </a:extLst>
                </p:cNvPr>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52" name="Line 159">
                  <a:extLst>
                    <a:ext uri="{FF2B5EF4-FFF2-40B4-BE49-F238E27FC236}">
                      <a16:creationId xmlns:a16="http://schemas.microsoft.com/office/drawing/2014/main" id="{70FD9E7E-3A9F-B723-FAD3-7C9D3DCB9085}"/>
                    </a:ext>
                  </a:extLst>
                </p:cNvPr>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53" name="Line 160">
                  <a:extLst>
                    <a:ext uri="{FF2B5EF4-FFF2-40B4-BE49-F238E27FC236}">
                      <a16:creationId xmlns:a16="http://schemas.microsoft.com/office/drawing/2014/main" id="{6BF12AB9-7749-DE1D-8388-0F39434F3161}"/>
                    </a:ext>
                  </a:extLst>
                </p:cNvPr>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47" name="Line 304">
              <a:extLst>
                <a:ext uri="{FF2B5EF4-FFF2-40B4-BE49-F238E27FC236}">
                  <a16:creationId xmlns:a16="http://schemas.microsoft.com/office/drawing/2014/main" id="{AECEB978-205C-2FB6-A0F1-A82E0288D48B}"/>
                </a:ext>
              </a:extLst>
            </p:cNvPr>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sp>
        <p:nvSpPr>
          <p:cNvPr id="54" name="Text Box 113">
            <a:extLst>
              <a:ext uri="{FF2B5EF4-FFF2-40B4-BE49-F238E27FC236}">
                <a16:creationId xmlns:a16="http://schemas.microsoft.com/office/drawing/2014/main" id="{A8338ECB-FD0E-63F9-171D-7326C85926BE}"/>
              </a:ext>
            </a:extLst>
          </p:cNvPr>
          <p:cNvSpPr txBox="1">
            <a:spLocks noChangeArrowheads="1"/>
          </p:cNvSpPr>
          <p:nvPr/>
        </p:nvSpPr>
        <p:spPr bwMode="auto">
          <a:xfrm>
            <a:off x="2704037" y="2873439"/>
            <a:ext cx="157094" cy="138499"/>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DIS</a:t>
            </a:r>
            <a:endParaRPr lang="en-US" sz="800" b="1" dirty="0">
              <a:solidFill>
                <a:srgbClr val="FF0000"/>
              </a:solidFill>
            </a:endParaRPr>
          </a:p>
        </p:txBody>
      </p:sp>
      <p:sp>
        <p:nvSpPr>
          <p:cNvPr id="56" name="Oval 82">
            <a:extLst>
              <a:ext uri="{FF2B5EF4-FFF2-40B4-BE49-F238E27FC236}">
                <a16:creationId xmlns:a16="http://schemas.microsoft.com/office/drawing/2014/main" id="{8E65E79A-093A-13FC-604F-8D28EC12D90A}"/>
              </a:ext>
            </a:extLst>
          </p:cNvPr>
          <p:cNvSpPr>
            <a:spLocks noChangeArrowheads="1"/>
          </p:cNvSpPr>
          <p:nvPr/>
        </p:nvSpPr>
        <p:spPr bwMode="auto">
          <a:xfrm>
            <a:off x="2754802" y="2679690"/>
            <a:ext cx="55563" cy="53975"/>
          </a:xfrm>
          <a:prstGeom prst="ellipse">
            <a:avLst/>
          </a:prstGeom>
          <a:solidFill>
            <a:schemeClr val="tx1"/>
          </a:solidFill>
          <a:ln w="9525">
            <a:solidFill>
              <a:schemeClr val="tx1"/>
            </a:solidFill>
            <a:round/>
            <a:headEnd/>
            <a:tailEnd/>
          </a:ln>
        </p:spPr>
        <p:txBody>
          <a:bodyPr wrap="none" anchor="ctr"/>
          <a:lstStyle/>
          <a:p>
            <a:endParaRPr lang="en-US" dirty="0"/>
          </a:p>
        </p:txBody>
      </p:sp>
      <p:grpSp>
        <p:nvGrpSpPr>
          <p:cNvPr id="57" name="Group 56">
            <a:extLst>
              <a:ext uri="{FF2B5EF4-FFF2-40B4-BE49-F238E27FC236}">
                <a16:creationId xmlns:a16="http://schemas.microsoft.com/office/drawing/2014/main" id="{B4B651DC-D457-AA64-CA45-63AA4E348215}"/>
              </a:ext>
            </a:extLst>
          </p:cNvPr>
          <p:cNvGrpSpPr/>
          <p:nvPr/>
        </p:nvGrpSpPr>
        <p:grpSpPr>
          <a:xfrm>
            <a:off x="593680" y="2907630"/>
            <a:ext cx="450000" cy="450000"/>
            <a:chOff x="3303228" y="2097917"/>
            <a:chExt cx="450000" cy="450000"/>
          </a:xfrm>
        </p:grpSpPr>
        <p:grpSp>
          <p:nvGrpSpPr>
            <p:cNvPr id="58" name="Group 57">
              <a:extLst>
                <a:ext uri="{FF2B5EF4-FFF2-40B4-BE49-F238E27FC236}">
                  <a16:creationId xmlns:a16="http://schemas.microsoft.com/office/drawing/2014/main" id="{285B3C2B-965B-F1D8-DC38-ABEED9B72851}"/>
                </a:ext>
              </a:extLst>
            </p:cNvPr>
            <p:cNvGrpSpPr/>
            <p:nvPr/>
          </p:nvGrpSpPr>
          <p:grpSpPr>
            <a:xfrm>
              <a:off x="3303228" y="2097917"/>
              <a:ext cx="450000" cy="450000"/>
              <a:chOff x="3303228" y="2097917"/>
              <a:chExt cx="450000" cy="450000"/>
            </a:xfrm>
          </p:grpSpPr>
          <p:sp>
            <p:nvSpPr>
              <p:cNvPr id="60" name="Rectangle 59">
                <a:extLst>
                  <a:ext uri="{FF2B5EF4-FFF2-40B4-BE49-F238E27FC236}">
                    <a16:creationId xmlns:a16="http://schemas.microsoft.com/office/drawing/2014/main" id="{F0A0A302-A62A-D30C-D005-CFE910419049}"/>
                  </a:ext>
                </a:extLst>
              </p:cNvPr>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61" name="Group 60">
                <a:extLst>
                  <a:ext uri="{FF2B5EF4-FFF2-40B4-BE49-F238E27FC236}">
                    <a16:creationId xmlns:a16="http://schemas.microsoft.com/office/drawing/2014/main" id="{57F0919E-B3FD-0C99-421B-100B9B8B59A9}"/>
                  </a:ext>
                </a:extLst>
              </p:cNvPr>
              <p:cNvGrpSpPr/>
              <p:nvPr/>
            </p:nvGrpSpPr>
            <p:grpSpPr>
              <a:xfrm>
                <a:off x="3430618" y="2196283"/>
                <a:ext cx="195263" cy="196850"/>
                <a:chOff x="3769865" y="2197785"/>
                <a:chExt cx="195263" cy="196850"/>
              </a:xfrm>
            </p:grpSpPr>
            <p:sp>
              <p:nvSpPr>
                <p:cNvPr id="62" name="Freeform 157">
                  <a:extLst>
                    <a:ext uri="{FF2B5EF4-FFF2-40B4-BE49-F238E27FC236}">
                      <a16:creationId xmlns:a16="http://schemas.microsoft.com/office/drawing/2014/main" id="{657623E1-EB1E-EACE-CD88-567C5427C7F5}"/>
                    </a:ext>
                  </a:extLst>
                </p:cNvPr>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63" name="Line 158">
                  <a:extLst>
                    <a:ext uri="{FF2B5EF4-FFF2-40B4-BE49-F238E27FC236}">
                      <a16:creationId xmlns:a16="http://schemas.microsoft.com/office/drawing/2014/main" id="{431E79CB-647F-7B8C-EADC-C92ECAE148BF}"/>
                    </a:ext>
                  </a:extLst>
                </p:cNvPr>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66" name="Line 159">
                  <a:extLst>
                    <a:ext uri="{FF2B5EF4-FFF2-40B4-BE49-F238E27FC236}">
                      <a16:creationId xmlns:a16="http://schemas.microsoft.com/office/drawing/2014/main" id="{07F1FA25-9E73-1E76-BB71-8627F80194A4}"/>
                    </a:ext>
                  </a:extLst>
                </p:cNvPr>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70" name="Line 160">
                  <a:extLst>
                    <a:ext uri="{FF2B5EF4-FFF2-40B4-BE49-F238E27FC236}">
                      <a16:creationId xmlns:a16="http://schemas.microsoft.com/office/drawing/2014/main" id="{31521BAC-E977-071D-D27C-4B59E2BA5E82}"/>
                    </a:ext>
                  </a:extLst>
                </p:cNvPr>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59" name="Line 304">
              <a:extLst>
                <a:ext uri="{FF2B5EF4-FFF2-40B4-BE49-F238E27FC236}">
                  <a16:creationId xmlns:a16="http://schemas.microsoft.com/office/drawing/2014/main" id="{9DB8AAA0-A67D-6B9D-5515-F7ED4395D8AA}"/>
                </a:ext>
              </a:extLst>
            </p:cNvPr>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sp>
        <p:nvSpPr>
          <p:cNvPr id="71" name="Text Box 113">
            <a:extLst>
              <a:ext uri="{FF2B5EF4-FFF2-40B4-BE49-F238E27FC236}">
                <a16:creationId xmlns:a16="http://schemas.microsoft.com/office/drawing/2014/main" id="{9F649C7B-8B6C-F1FB-2C50-2A93C22A47E2}"/>
              </a:ext>
            </a:extLst>
          </p:cNvPr>
          <p:cNvSpPr txBox="1">
            <a:spLocks noChangeArrowheads="1"/>
          </p:cNvSpPr>
          <p:nvPr/>
        </p:nvSpPr>
        <p:spPr bwMode="auto">
          <a:xfrm>
            <a:off x="740133" y="2881746"/>
            <a:ext cx="157094" cy="138499"/>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DIS</a:t>
            </a:r>
            <a:endParaRPr lang="en-US" sz="800" b="1" dirty="0">
              <a:solidFill>
                <a:srgbClr val="FF0000"/>
              </a:solidFill>
            </a:endParaRPr>
          </a:p>
        </p:txBody>
      </p:sp>
      <p:sp>
        <p:nvSpPr>
          <p:cNvPr id="78" name="Oval 82">
            <a:extLst>
              <a:ext uri="{FF2B5EF4-FFF2-40B4-BE49-F238E27FC236}">
                <a16:creationId xmlns:a16="http://schemas.microsoft.com/office/drawing/2014/main" id="{9073B014-FA12-5A6E-BFEF-EB0633F76D59}"/>
              </a:ext>
            </a:extLst>
          </p:cNvPr>
          <p:cNvSpPr>
            <a:spLocks noChangeArrowheads="1"/>
          </p:cNvSpPr>
          <p:nvPr/>
        </p:nvSpPr>
        <p:spPr bwMode="auto">
          <a:xfrm>
            <a:off x="790898" y="2687997"/>
            <a:ext cx="55563" cy="53975"/>
          </a:xfrm>
          <a:prstGeom prst="ellipse">
            <a:avLst/>
          </a:prstGeom>
          <a:solidFill>
            <a:schemeClr val="tx1"/>
          </a:solidFill>
          <a:ln w="9525">
            <a:solidFill>
              <a:schemeClr val="tx1"/>
            </a:solidFill>
            <a:round/>
            <a:headEnd/>
            <a:tailEnd/>
          </a:ln>
        </p:spPr>
        <p:txBody>
          <a:bodyPr wrap="none" anchor="ctr"/>
          <a:lstStyle/>
          <a:p>
            <a:endParaRPr lang="en-US" dirty="0"/>
          </a:p>
        </p:txBody>
      </p:sp>
      <p:cxnSp>
        <p:nvCxnSpPr>
          <p:cNvPr id="113" name="Straight Connector 112">
            <a:extLst>
              <a:ext uri="{FF2B5EF4-FFF2-40B4-BE49-F238E27FC236}">
                <a16:creationId xmlns:a16="http://schemas.microsoft.com/office/drawing/2014/main" id="{A83FBA8B-C204-67A9-FCC9-A43F07E2CEA1}"/>
              </a:ext>
            </a:extLst>
          </p:cNvPr>
          <p:cNvCxnSpPr/>
          <p:nvPr/>
        </p:nvCxnSpPr>
        <p:spPr bwMode="auto">
          <a:xfrm flipH="1">
            <a:off x="799222" y="2491778"/>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14" name="Straight Connector 113">
            <a:extLst>
              <a:ext uri="{FF2B5EF4-FFF2-40B4-BE49-F238E27FC236}">
                <a16:creationId xmlns:a16="http://schemas.microsoft.com/office/drawing/2014/main" id="{6CE5DF16-9664-7B33-381E-24E10D7242C5}"/>
              </a:ext>
            </a:extLst>
          </p:cNvPr>
          <p:cNvCxnSpPr>
            <a:cxnSpLocks/>
          </p:cNvCxnSpPr>
          <p:nvPr/>
        </p:nvCxnSpPr>
        <p:spPr bwMode="auto">
          <a:xfrm>
            <a:off x="1869702" y="2423063"/>
            <a:ext cx="8069" cy="186637"/>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116" name="Text Box 119">
            <a:extLst>
              <a:ext uri="{FF2B5EF4-FFF2-40B4-BE49-F238E27FC236}">
                <a16:creationId xmlns:a16="http://schemas.microsoft.com/office/drawing/2014/main" id="{A3A3B38B-C22B-EBF1-36F8-CB8E694E824B}"/>
              </a:ext>
            </a:extLst>
          </p:cNvPr>
          <p:cNvSpPr txBox="1">
            <a:spLocks noChangeArrowheads="1"/>
          </p:cNvSpPr>
          <p:nvPr/>
        </p:nvSpPr>
        <p:spPr bwMode="auto">
          <a:xfrm>
            <a:off x="318073" y="3520639"/>
            <a:ext cx="1780943" cy="1077218"/>
          </a:xfrm>
          <a:prstGeom prst="rect">
            <a:avLst/>
          </a:prstGeom>
          <a:noFill/>
          <a:ln w="9525">
            <a:noFill/>
            <a:miter lim="800000"/>
            <a:headEnd/>
            <a:tailEnd/>
          </a:ln>
        </p:spPr>
        <p:txBody>
          <a:bodyPr wrap="square">
            <a:spAutoFit/>
          </a:bodyPr>
          <a:lstStyle/>
          <a:p>
            <a:pPr eaLnBrk="0" hangingPunct="0"/>
            <a:r>
              <a:rPr lang="en-US" sz="800" b="1" dirty="0">
                <a:solidFill>
                  <a:srgbClr val="FF0000"/>
                </a:solidFill>
                <a:latin typeface="Arial" charset="0"/>
              </a:rPr>
              <a:t>Ammunition Point Section 18</a:t>
            </a:r>
          </a:p>
          <a:p>
            <a:pPr eaLnBrk="0" hangingPunct="0"/>
            <a:r>
              <a:rPr lang="en-US" sz="800" dirty="0">
                <a:solidFill>
                  <a:srgbClr val="FF0000"/>
                </a:solidFill>
                <a:latin typeface="Arial" charset="0"/>
              </a:rPr>
              <a:t>Security Section</a:t>
            </a:r>
          </a:p>
          <a:p>
            <a:pPr eaLnBrk="0" hangingPunct="0"/>
            <a:r>
              <a:rPr lang="en-US" sz="800" dirty="0">
                <a:solidFill>
                  <a:srgbClr val="FF0000"/>
                </a:solidFill>
                <a:latin typeface="Arial" charset="0"/>
              </a:rPr>
              <a:t>3 X CSZ-181</a:t>
            </a:r>
          </a:p>
          <a:p>
            <a:r>
              <a:rPr lang="en-US" sz="800" dirty="0">
                <a:solidFill>
                  <a:srgbClr val="FF0000"/>
                </a:solidFill>
                <a:latin typeface="Arial" charset="0"/>
              </a:rPr>
              <a:t>2 X SX-2190 CRANE</a:t>
            </a:r>
          </a:p>
          <a:p>
            <a:r>
              <a:rPr lang="en-US" sz="800" dirty="0">
                <a:solidFill>
                  <a:srgbClr val="FF0000"/>
                </a:solidFill>
                <a:latin typeface="Arial" charset="0"/>
              </a:rPr>
              <a:t>2 X All-terrain Forklift</a:t>
            </a:r>
          </a:p>
          <a:p>
            <a:pPr eaLnBrk="0" hangingPunct="0"/>
            <a:r>
              <a:rPr lang="en-US" sz="800" dirty="0">
                <a:solidFill>
                  <a:srgbClr val="FF0000"/>
                </a:solidFill>
                <a:latin typeface="Arial" charset="0"/>
              </a:rPr>
              <a:t>1 X GDG-130 Backhoe loader</a:t>
            </a:r>
          </a:p>
          <a:p>
            <a:pPr eaLnBrk="0" hangingPunct="0"/>
            <a:r>
              <a:rPr lang="en-US" sz="800" dirty="0">
                <a:solidFill>
                  <a:srgbClr val="FF0000"/>
                </a:solidFill>
                <a:latin typeface="Arial" charset="0"/>
              </a:rPr>
              <a:t>1 X MOTORCYCLE</a:t>
            </a:r>
          </a:p>
          <a:p>
            <a:pPr eaLnBrk="0" hangingPunct="0"/>
            <a:endParaRPr lang="en-US" sz="800" dirty="0">
              <a:latin typeface="Arial" charset="0"/>
            </a:endParaRPr>
          </a:p>
        </p:txBody>
      </p:sp>
      <p:sp>
        <p:nvSpPr>
          <p:cNvPr id="119" name="TextBox 118">
            <a:extLst>
              <a:ext uri="{FF2B5EF4-FFF2-40B4-BE49-F238E27FC236}">
                <a16:creationId xmlns:a16="http://schemas.microsoft.com/office/drawing/2014/main" id="{FDB0ABE2-4B4E-8A8E-28C0-22A8E9D27F1A}"/>
              </a:ext>
            </a:extLst>
          </p:cNvPr>
          <p:cNvSpPr txBox="1"/>
          <p:nvPr/>
        </p:nvSpPr>
        <p:spPr>
          <a:xfrm>
            <a:off x="536617" y="1835568"/>
            <a:ext cx="6095114" cy="461665"/>
          </a:xfrm>
          <a:prstGeom prst="rect">
            <a:avLst/>
          </a:prstGeom>
          <a:noFill/>
        </p:spPr>
        <p:txBody>
          <a:bodyPr wrap="square">
            <a:spAutoFit/>
          </a:bodyPr>
          <a:lstStyle/>
          <a:p>
            <a:pPr eaLnBrk="0" hangingPunct="0"/>
            <a:r>
              <a:rPr lang="en-US" sz="800" b="1" dirty="0">
                <a:solidFill>
                  <a:srgbClr val="FF0000"/>
                </a:solidFill>
                <a:latin typeface="Arial" charset="0"/>
              </a:rPr>
              <a:t>PL HQ 10</a:t>
            </a:r>
          </a:p>
          <a:p>
            <a:pPr eaLnBrk="0" hangingPunct="0"/>
            <a:r>
              <a:rPr lang="en-US" sz="800" dirty="0">
                <a:solidFill>
                  <a:srgbClr val="FF0000"/>
                </a:solidFill>
                <a:latin typeface="Arial" charset="0"/>
              </a:rPr>
              <a:t>2 X CSK-181</a:t>
            </a:r>
          </a:p>
          <a:p>
            <a:pPr eaLnBrk="0" hangingPunct="0"/>
            <a:r>
              <a:rPr lang="en-US" sz="800" dirty="0">
                <a:solidFill>
                  <a:srgbClr val="FF0000"/>
                </a:solidFill>
                <a:latin typeface="Arial" charset="0"/>
              </a:rPr>
              <a:t>3 X MOTORCYCL</a:t>
            </a:r>
            <a:r>
              <a:rPr lang="en-US" sz="800" dirty="0">
                <a:latin typeface="Arial" charset="0"/>
              </a:rPr>
              <a:t>E</a:t>
            </a:r>
          </a:p>
        </p:txBody>
      </p:sp>
      <p:sp>
        <p:nvSpPr>
          <p:cNvPr id="120" name="Oval 119">
            <a:extLst>
              <a:ext uri="{FF2B5EF4-FFF2-40B4-BE49-F238E27FC236}">
                <a16:creationId xmlns:a16="http://schemas.microsoft.com/office/drawing/2014/main" id="{AD21A2AF-76A6-5016-EF43-02C96127CC00}"/>
              </a:ext>
            </a:extLst>
          </p:cNvPr>
          <p:cNvSpPr/>
          <p:nvPr/>
        </p:nvSpPr>
        <p:spPr>
          <a:xfrm rot="1179377">
            <a:off x="-19702" y="1411120"/>
            <a:ext cx="3231379" cy="3526880"/>
          </a:xfrm>
          <a:prstGeom prst="ellipse">
            <a:avLst/>
          </a:prstGeom>
          <a:noFill/>
          <a:ln w="571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extBox 20">
            <a:hlinkClick r:id="" action="ppaction://noaction"/>
            <a:extLst>
              <a:ext uri="{FF2B5EF4-FFF2-40B4-BE49-F238E27FC236}">
                <a16:creationId xmlns:a16="http://schemas.microsoft.com/office/drawing/2014/main" id="{9AD07905-D9F0-F88E-2E8C-2823DD0E7EE7}"/>
              </a:ext>
            </a:extLst>
          </p:cNvPr>
          <p:cNvSpPr txBox="1"/>
          <p:nvPr/>
        </p:nvSpPr>
        <p:spPr>
          <a:xfrm>
            <a:off x="3595858" y="3701796"/>
            <a:ext cx="1580008" cy="830997"/>
          </a:xfrm>
          <a:prstGeom prst="rect">
            <a:avLst/>
          </a:prstGeom>
          <a:noFill/>
        </p:spPr>
        <p:txBody>
          <a:bodyPr wrap="square" rtlCol="0">
            <a:spAutoFit/>
          </a:bodyPr>
          <a:lstStyle/>
          <a:p>
            <a:pPr algn="ctr"/>
            <a:r>
              <a:rPr lang="en-CA" sz="1200" b="1" dirty="0">
                <a:solidFill>
                  <a:srgbClr val="FF0000"/>
                </a:solidFill>
                <a:cs typeface="Arial" panose="020B0604020202020204" pitchFamily="34" charset="0"/>
              </a:rPr>
              <a:t>ADDED AMMUNITION DISTRIBUTION POINT PLATOON</a:t>
            </a:r>
          </a:p>
        </p:txBody>
      </p:sp>
      <p:sp>
        <p:nvSpPr>
          <p:cNvPr id="117" name="Line 595">
            <a:extLst>
              <a:ext uri="{FF2B5EF4-FFF2-40B4-BE49-F238E27FC236}">
                <a16:creationId xmlns:a16="http://schemas.microsoft.com/office/drawing/2014/main" id="{9A02F530-A5BE-AB36-4C7A-4A328300BFDC}"/>
              </a:ext>
            </a:extLst>
          </p:cNvPr>
          <p:cNvSpPr>
            <a:spLocks noChangeShapeType="1"/>
          </p:cNvSpPr>
          <p:nvPr/>
        </p:nvSpPr>
        <p:spPr bwMode="auto">
          <a:xfrm>
            <a:off x="3073820" y="3701796"/>
            <a:ext cx="772606" cy="203296"/>
          </a:xfrm>
          <a:prstGeom prst="line">
            <a:avLst/>
          </a:prstGeom>
          <a:solidFill>
            <a:schemeClr val="bg1"/>
          </a:solidFill>
          <a:ln w="19050">
            <a:solidFill>
              <a:srgbClr val="FF0000"/>
            </a:solidFill>
            <a:round/>
            <a:headEnd/>
            <a:tailEnd/>
          </a:ln>
        </p:spPr>
        <p:txBody>
          <a:bodyPr wrap="none" anchor="ctr"/>
          <a:lstStyle/>
          <a:p>
            <a:endParaRPr lang="en-US" dirty="0"/>
          </a:p>
        </p:txBody>
      </p:sp>
    </p:spTree>
    <p:extLst>
      <p:ext uri="{BB962C8B-B14F-4D97-AF65-F5344CB8AC3E}">
        <p14:creationId xmlns:p14="http://schemas.microsoft.com/office/powerpoint/2010/main" val="2582586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24666" y="757616"/>
            <a:ext cx="227948" cy="276999"/>
          </a:xfrm>
          <a:prstGeom prst="rect">
            <a:avLst/>
          </a:prstGeom>
          <a:noFill/>
        </p:spPr>
        <p:txBody>
          <a:bodyPr wrap="none" rtlCol="0">
            <a:spAutoFit/>
          </a:bodyPr>
          <a:lstStyle/>
          <a:p>
            <a:r>
              <a:rPr lang="en-CA" sz="1200" b="1" dirty="0"/>
              <a:t>I</a:t>
            </a:r>
          </a:p>
        </p:txBody>
      </p:sp>
      <p:cxnSp>
        <p:nvCxnSpPr>
          <p:cNvPr id="2057" name="Straight Connector 2056"/>
          <p:cNvCxnSpPr>
            <a:cxnSpLocks/>
          </p:cNvCxnSpPr>
          <p:nvPr/>
        </p:nvCxnSpPr>
        <p:spPr bwMode="auto">
          <a:xfrm>
            <a:off x="1355953" y="1738579"/>
            <a:ext cx="7183279" cy="2000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5" name="Straight Connector 234"/>
          <p:cNvCxnSpPr/>
          <p:nvPr/>
        </p:nvCxnSpPr>
        <p:spPr bwMode="auto">
          <a:xfrm flipH="1">
            <a:off x="8531940" y="1771397"/>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329" name="TextBox 328"/>
          <p:cNvSpPr txBox="1"/>
          <p:nvPr/>
        </p:nvSpPr>
        <p:spPr>
          <a:xfrm>
            <a:off x="6140870" y="1407388"/>
            <a:ext cx="269626" cy="276999"/>
          </a:xfrm>
          <a:prstGeom prst="rect">
            <a:avLst/>
          </a:prstGeom>
          <a:noFill/>
        </p:spPr>
        <p:txBody>
          <a:bodyPr wrap="none" rtlCol="0">
            <a:spAutoFit/>
          </a:bodyPr>
          <a:lstStyle/>
          <a:p>
            <a:r>
              <a:rPr lang="en-CA" sz="1200" b="1" dirty="0"/>
              <a:t>1</a:t>
            </a:r>
          </a:p>
        </p:txBody>
      </p:sp>
      <p:sp>
        <p:nvSpPr>
          <p:cNvPr id="315" name="TextBox 314"/>
          <p:cNvSpPr txBox="1"/>
          <p:nvPr/>
        </p:nvSpPr>
        <p:spPr>
          <a:xfrm>
            <a:off x="3571106" y="2455689"/>
            <a:ext cx="269626" cy="276999"/>
          </a:xfrm>
          <a:prstGeom prst="rect">
            <a:avLst/>
          </a:prstGeom>
          <a:noFill/>
        </p:spPr>
        <p:txBody>
          <a:bodyPr wrap="none" rtlCol="0">
            <a:spAutoFit/>
          </a:bodyPr>
          <a:lstStyle/>
          <a:p>
            <a:r>
              <a:rPr lang="en-CA" sz="1200" b="1" dirty="0"/>
              <a:t>3</a:t>
            </a:r>
          </a:p>
        </p:txBody>
      </p:sp>
      <p:cxnSp>
        <p:nvCxnSpPr>
          <p:cNvPr id="316" name="Straight Connector 315"/>
          <p:cNvCxnSpPr/>
          <p:nvPr/>
        </p:nvCxnSpPr>
        <p:spPr bwMode="auto">
          <a:xfrm flipH="1">
            <a:off x="6816901" y="1762659"/>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141" name="TextBox 7"/>
          <p:cNvSpPr txBox="1">
            <a:spLocks noChangeArrowheads="1"/>
          </p:cNvSpPr>
          <p:nvPr/>
        </p:nvSpPr>
        <p:spPr bwMode="auto">
          <a:xfrm>
            <a:off x="2059190" y="104946"/>
            <a:ext cx="9144000" cy="400110"/>
          </a:xfrm>
          <a:prstGeom prst="rect">
            <a:avLst/>
          </a:prstGeom>
          <a:noFill/>
          <a:ln w="9525">
            <a:noFill/>
            <a:miter lim="800000"/>
            <a:headEnd/>
            <a:tailEnd/>
          </a:ln>
        </p:spPr>
        <p:txBody>
          <a:bodyPr>
            <a:spAutoFit/>
          </a:bodyPr>
          <a:lstStyle/>
          <a:p>
            <a:r>
              <a:rPr lang="en-AU" sz="2000" b="1" dirty="0">
                <a:solidFill>
                  <a:schemeClr val="tx2"/>
                </a:solidFill>
                <a:latin typeface="Arial" charset="0"/>
                <a:ea typeface="+mj-ea"/>
                <a:cs typeface="+mj-cs"/>
              </a:rPr>
              <a:t>Addition of Chemical Smoke Company to Marine Brigades</a:t>
            </a:r>
          </a:p>
        </p:txBody>
      </p:sp>
      <p:sp>
        <p:nvSpPr>
          <p:cNvPr id="145" name="Rectangle 14"/>
          <p:cNvSpPr>
            <a:spLocks noChangeArrowheads="1"/>
          </p:cNvSpPr>
          <p:nvPr/>
        </p:nvSpPr>
        <p:spPr bwMode="auto">
          <a:xfrm>
            <a:off x="7899776" y="2663340"/>
            <a:ext cx="1615827" cy="708528"/>
          </a:xfrm>
          <a:prstGeom prst="rect">
            <a:avLst/>
          </a:prstGeom>
          <a:noFill/>
          <a:ln w="9525">
            <a:noFill/>
            <a:miter lim="800000"/>
            <a:headEnd/>
            <a:tailEnd/>
          </a:ln>
        </p:spPr>
        <p:txBody>
          <a:bodyPr wrap="none" lIns="92075" tIns="46038" rIns="92075" bIns="46038">
            <a:spAutoFit/>
          </a:bodyPr>
          <a:lstStyle/>
          <a:p>
            <a:pPr eaLnBrk="0" hangingPunct="0"/>
            <a:r>
              <a:rPr lang="en-US" sz="1000" dirty="0">
                <a:latin typeface="Arial" charset="0"/>
              </a:rPr>
              <a:t>4 X CSK-131</a:t>
            </a:r>
          </a:p>
          <a:p>
            <a:pPr eaLnBrk="0" hangingPunct="0"/>
            <a:r>
              <a:rPr lang="en-US" sz="1000" dirty="0">
                <a:latin typeface="Arial" charset="0"/>
              </a:rPr>
              <a:t>4 X EQ2102 SMOKE OIL</a:t>
            </a:r>
          </a:p>
          <a:p>
            <a:r>
              <a:rPr lang="en-US" sz="1000" dirty="0">
                <a:latin typeface="Arial" charset="0"/>
              </a:rPr>
              <a:t>4 X EQ 2102</a:t>
            </a:r>
          </a:p>
          <a:p>
            <a:pPr eaLnBrk="0" hangingPunct="0"/>
            <a:endParaRPr lang="en-US" sz="1000" dirty="0">
              <a:latin typeface="Arial" charset="0"/>
            </a:endParaRPr>
          </a:p>
        </p:txBody>
      </p:sp>
      <p:grpSp>
        <p:nvGrpSpPr>
          <p:cNvPr id="266" name="Group 265"/>
          <p:cNvGrpSpPr/>
          <p:nvPr/>
        </p:nvGrpSpPr>
        <p:grpSpPr>
          <a:xfrm>
            <a:off x="6680788" y="1877548"/>
            <a:ext cx="265113" cy="53975"/>
            <a:chOff x="3054350" y="5691984"/>
            <a:chExt cx="265113" cy="53975"/>
          </a:xfrm>
          <a:solidFill>
            <a:schemeClr val="tx1"/>
          </a:solidFill>
        </p:grpSpPr>
        <p:sp>
          <p:nvSpPr>
            <p:cNvPr id="267"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268"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270"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301" name="Text Box 119"/>
          <p:cNvSpPr txBox="1">
            <a:spLocks noChangeArrowheads="1"/>
          </p:cNvSpPr>
          <p:nvPr/>
        </p:nvSpPr>
        <p:spPr bwMode="auto">
          <a:xfrm>
            <a:off x="6520369" y="983438"/>
            <a:ext cx="1353631" cy="400110"/>
          </a:xfrm>
          <a:prstGeom prst="rect">
            <a:avLst/>
          </a:prstGeom>
          <a:noFill/>
          <a:ln w="9525">
            <a:noFill/>
            <a:miter lim="800000"/>
            <a:headEnd/>
            <a:tailEnd/>
          </a:ln>
        </p:spPr>
        <p:txBody>
          <a:bodyPr wrap="square">
            <a:spAutoFit/>
          </a:bodyPr>
          <a:lstStyle/>
          <a:p>
            <a:r>
              <a:rPr lang="en-US" sz="1000" dirty="0">
                <a:latin typeface="Arial" charset="0"/>
              </a:rPr>
              <a:t>3 X CSK-131</a:t>
            </a:r>
          </a:p>
          <a:p>
            <a:r>
              <a:rPr lang="en-US" sz="1000" dirty="0">
                <a:latin typeface="Arial" charset="0"/>
              </a:rPr>
              <a:t>1 X EQ 2102</a:t>
            </a:r>
          </a:p>
        </p:txBody>
      </p:sp>
      <p:sp>
        <p:nvSpPr>
          <p:cNvPr id="64" name="TextBox 63"/>
          <p:cNvSpPr txBox="1"/>
          <p:nvPr/>
        </p:nvSpPr>
        <p:spPr>
          <a:xfrm>
            <a:off x="5628263" y="1416316"/>
            <a:ext cx="269626" cy="276999"/>
          </a:xfrm>
          <a:prstGeom prst="rect">
            <a:avLst/>
          </a:prstGeom>
          <a:noFill/>
        </p:spPr>
        <p:txBody>
          <a:bodyPr wrap="none" rtlCol="0">
            <a:spAutoFit/>
          </a:bodyPr>
          <a:lstStyle/>
          <a:p>
            <a:r>
              <a:rPr lang="en-CA" sz="1200" b="1" dirty="0"/>
              <a:t>1</a:t>
            </a:r>
          </a:p>
        </p:txBody>
      </p:sp>
      <p:grpSp>
        <p:nvGrpSpPr>
          <p:cNvPr id="67" name="Group 66"/>
          <p:cNvGrpSpPr/>
          <p:nvPr/>
        </p:nvGrpSpPr>
        <p:grpSpPr>
          <a:xfrm>
            <a:off x="8314232" y="2083008"/>
            <a:ext cx="450000" cy="450000"/>
            <a:chOff x="8455499" y="4717211"/>
            <a:chExt cx="450000" cy="450000"/>
          </a:xfrm>
        </p:grpSpPr>
        <p:sp>
          <p:nvSpPr>
            <p:cNvPr id="68" name="Rectangle 67"/>
            <p:cNvSpPr>
              <a:spLocks noChangeAspect="1"/>
            </p:cNvSpPr>
            <p:nvPr/>
          </p:nvSpPr>
          <p:spPr bwMode="auto">
            <a:xfrm rot="2700000">
              <a:off x="8455499" y="4717211"/>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69" name="Rectangle 701">
              <a:extLst>
                <a:ext uri="{FF2B5EF4-FFF2-40B4-BE49-F238E27FC236}">
                  <a16:creationId xmlns:a16="http://schemas.microsoft.com/office/drawing/2014/main" id="{4631E9B5-473A-4570-9AEF-2FFCA9D7A18B}"/>
                </a:ext>
              </a:extLst>
            </p:cNvPr>
            <p:cNvSpPr>
              <a:spLocks noChangeArrowheads="1"/>
            </p:cNvSpPr>
            <p:nvPr/>
          </p:nvSpPr>
          <p:spPr bwMode="auto">
            <a:xfrm>
              <a:off x="8568431" y="4761716"/>
              <a:ext cx="291747" cy="169277"/>
            </a:xfrm>
            <a:prstGeom prst="rect">
              <a:avLst/>
            </a:prstGeom>
            <a:noFill/>
            <a:ln w="9525">
              <a:noFill/>
              <a:miter lim="800000"/>
              <a:headEnd/>
              <a:tailEnd/>
            </a:ln>
          </p:spPr>
          <p:txBody>
            <a:bodyPr wrap="none" lIns="0" tIns="0" rIns="0" bIns="0">
              <a:spAutoFit/>
            </a:bodyPr>
            <a:lstStyle/>
            <a:p>
              <a:pPr eaLnBrk="0" hangingPunct="0"/>
              <a:r>
                <a:rPr lang="en-US" sz="1100" b="1" dirty="0">
                  <a:solidFill>
                    <a:srgbClr val="FF0000"/>
                  </a:solidFill>
                </a:rPr>
                <a:t>CSS</a:t>
              </a:r>
            </a:p>
          </p:txBody>
        </p:sp>
      </p:grpSp>
      <p:grpSp>
        <p:nvGrpSpPr>
          <p:cNvPr id="79" name="Group 78"/>
          <p:cNvGrpSpPr/>
          <p:nvPr/>
        </p:nvGrpSpPr>
        <p:grpSpPr>
          <a:xfrm>
            <a:off x="8399383" y="1891982"/>
            <a:ext cx="265113" cy="53975"/>
            <a:chOff x="3054350" y="5691984"/>
            <a:chExt cx="265113" cy="53975"/>
          </a:xfrm>
          <a:solidFill>
            <a:schemeClr val="tx1"/>
          </a:solidFill>
        </p:grpSpPr>
        <p:sp>
          <p:nvSpPr>
            <p:cNvPr id="80"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81"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82"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6" name="Group 5"/>
          <p:cNvGrpSpPr/>
          <p:nvPr/>
        </p:nvGrpSpPr>
        <p:grpSpPr>
          <a:xfrm>
            <a:off x="3840732" y="1790091"/>
            <a:ext cx="265113" cy="168864"/>
            <a:chOff x="6833188" y="1915059"/>
            <a:chExt cx="265113" cy="168864"/>
          </a:xfrm>
        </p:grpSpPr>
        <p:cxnSp>
          <p:nvCxnSpPr>
            <p:cNvPr id="83" name="Straight Connector 82"/>
            <p:cNvCxnSpPr/>
            <p:nvPr/>
          </p:nvCxnSpPr>
          <p:spPr bwMode="auto">
            <a:xfrm flipH="1">
              <a:off x="6969301" y="1915059"/>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84" name="Group 83"/>
            <p:cNvGrpSpPr/>
            <p:nvPr/>
          </p:nvGrpSpPr>
          <p:grpSpPr>
            <a:xfrm>
              <a:off x="6833188" y="2029948"/>
              <a:ext cx="265113" cy="53975"/>
              <a:chOff x="3054350" y="5691984"/>
              <a:chExt cx="265113" cy="53975"/>
            </a:xfrm>
            <a:solidFill>
              <a:schemeClr val="tx1"/>
            </a:solidFill>
          </p:grpSpPr>
          <p:sp>
            <p:nvSpPr>
              <p:cNvPr id="85"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86"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87"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sp>
        <p:nvSpPr>
          <p:cNvPr id="112" name="TextBox 111">
            <a:extLst>
              <a:ext uri="{FF2B5EF4-FFF2-40B4-BE49-F238E27FC236}">
                <a16:creationId xmlns:a16="http://schemas.microsoft.com/office/drawing/2014/main" id="{A4829A4C-548E-486B-A7AA-C810188F45E0}"/>
              </a:ext>
            </a:extLst>
          </p:cNvPr>
          <p:cNvSpPr txBox="1"/>
          <p:nvPr/>
        </p:nvSpPr>
        <p:spPr>
          <a:xfrm>
            <a:off x="10065285" y="4430248"/>
            <a:ext cx="936475" cy="338554"/>
          </a:xfrm>
          <a:prstGeom prst="rect">
            <a:avLst/>
          </a:prstGeom>
          <a:noFill/>
        </p:spPr>
        <p:txBody>
          <a:bodyPr wrap="none" rtlCol="0">
            <a:spAutoFit/>
          </a:bodyPr>
          <a:lstStyle/>
          <a:p>
            <a:r>
              <a:rPr lang="en-AU" sz="1600" b="1" u="sng" dirty="0"/>
              <a:t>EQ2102</a:t>
            </a:r>
          </a:p>
        </p:txBody>
      </p:sp>
      <p:cxnSp>
        <p:nvCxnSpPr>
          <p:cNvPr id="72" name="Straight Connector 71">
            <a:extLst>
              <a:ext uri="{FF2B5EF4-FFF2-40B4-BE49-F238E27FC236}">
                <a16:creationId xmlns:a16="http://schemas.microsoft.com/office/drawing/2014/main" id="{4583B9D9-E473-4FBC-8E54-501059DBDE77}"/>
              </a:ext>
            </a:extLst>
          </p:cNvPr>
          <p:cNvCxnSpPr/>
          <p:nvPr/>
        </p:nvCxnSpPr>
        <p:spPr bwMode="auto">
          <a:xfrm flipH="1">
            <a:off x="6043139" y="1672628"/>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pic>
        <p:nvPicPr>
          <p:cNvPr id="95" name="Picture 94"/>
          <p:cNvPicPr>
            <a:picLocks noChangeAspect="1"/>
          </p:cNvPicPr>
          <p:nvPr/>
        </p:nvPicPr>
        <p:blipFill rotWithShape="1">
          <a:blip r:embed="rId3"/>
          <a:srcRect t="13044" b="22094"/>
          <a:stretch/>
        </p:blipFill>
        <p:spPr>
          <a:xfrm>
            <a:off x="9170091" y="4758146"/>
            <a:ext cx="2834804" cy="1838709"/>
          </a:xfrm>
          <a:prstGeom prst="rect">
            <a:avLst/>
          </a:prstGeom>
          <a:noFill/>
          <a:ln w="19050">
            <a:solidFill>
              <a:schemeClr val="accent6">
                <a:lumMod val="75000"/>
              </a:schemeClr>
            </a:solidFill>
          </a:ln>
        </p:spPr>
      </p:pic>
      <p:grpSp>
        <p:nvGrpSpPr>
          <p:cNvPr id="5" name="Group 4">
            <a:extLst>
              <a:ext uri="{FF2B5EF4-FFF2-40B4-BE49-F238E27FC236}">
                <a16:creationId xmlns:a16="http://schemas.microsoft.com/office/drawing/2014/main" id="{64B4AB6A-4812-EBAF-AD58-E4552FFCB2A4}"/>
              </a:ext>
            </a:extLst>
          </p:cNvPr>
          <p:cNvGrpSpPr/>
          <p:nvPr/>
        </p:nvGrpSpPr>
        <p:grpSpPr>
          <a:xfrm>
            <a:off x="8376817" y="2296790"/>
            <a:ext cx="310245" cy="185032"/>
            <a:chOff x="783987" y="2832581"/>
            <a:chExt cx="388247" cy="265751"/>
          </a:xfrm>
        </p:grpSpPr>
        <p:sp>
          <p:nvSpPr>
            <p:cNvPr id="9" name="Oval 696">
              <a:extLst>
                <a:ext uri="{FF2B5EF4-FFF2-40B4-BE49-F238E27FC236}">
                  <a16:creationId xmlns:a16="http://schemas.microsoft.com/office/drawing/2014/main" id="{E458055B-DE1B-2839-E8AF-D2AAC3699117}"/>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0" name="Freeform 697">
              <a:extLst>
                <a:ext uri="{FF2B5EF4-FFF2-40B4-BE49-F238E27FC236}">
                  <a16:creationId xmlns:a16="http://schemas.microsoft.com/office/drawing/2014/main" id="{5C424255-85C9-9EE8-B5AB-5CCC8513248E}"/>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11" name="Oval 699">
              <a:extLst>
                <a:ext uri="{FF2B5EF4-FFF2-40B4-BE49-F238E27FC236}">
                  <a16:creationId xmlns:a16="http://schemas.microsoft.com/office/drawing/2014/main" id="{256842BD-AB08-663A-3129-1C13A7AA0456}"/>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2" name="Freeform 700">
              <a:extLst>
                <a:ext uri="{FF2B5EF4-FFF2-40B4-BE49-F238E27FC236}">
                  <a16:creationId xmlns:a16="http://schemas.microsoft.com/office/drawing/2014/main" id="{3618550E-C0A2-A0F4-349F-8012446CAE20}"/>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grpSp>
        <p:nvGrpSpPr>
          <p:cNvPr id="2" name="Group 1">
            <a:extLst>
              <a:ext uri="{FF2B5EF4-FFF2-40B4-BE49-F238E27FC236}">
                <a16:creationId xmlns:a16="http://schemas.microsoft.com/office/drawing/2014/main" id="{596797CE-1F52-78A0-A6D6-7DC805CE7CEC}"/>
              </a:ext>
            </a:extLst>
          </p:cNvPr>
          <p:cNvGrpSpPr/>
          <p:nvPr/>
        </p:nvGrpSpPr>
        <p:grpSpPr>
          <a:xfrm>
            <a:off x="6562648" y="2040237"/>
            <a:ext cx="566477" cy="537357"/>
            <a:chOff x="823285" y="1512161"/>
            <a:chExt cx="566477" cy="537357"/>
          </a:xfrm>
        </p:grpSpPr>
        <p:sp>
          <p:nvSpPr>
            <p:cNvPr id="8" name="Rectangle 7">
              <a:extLst>
                <a:ext uri="{FF2B5EF4-FFF2-40B4-BE49-F238E27FC236}">
                  <a16:creationId xmlns:a16="http://schemas.microsoft.com/office/drawing/2014/main" id="{761E8DAC-601B-F0F8-503C-85241ADF452E}"/>
                </a:ext>
              </a:extLst>
            </p:cNvPr>
            <p:cNvSpPr>
              <a:spLocks noChangeAspect="1"/>
            </p:cNvSpPr>
            <p:nvPr/>
          </p:nvSpPr>
          <p:spPr bwMode="auto">
            <a:xfrm rot="2700000">
              <a:off x="870628" y="1578699"/>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3" name="Group 12">
              <a:extLst>
                <a:ext uri="{FF2B5EF4-FFF2-40B4-BE49-F238E27FC236}">
                  <a16:creationId xmlns:a16="http://schemas.microsoft.com/office/drawing/2014/main" id="{1F8EE56D-863F-004E-4797-E9DF807594D0}"/>
                </a:ext>
              </a:extLst>
            </p:cNvPr>
            <p:cNvGrpSpPr/>
            <p:nvPr/>
          </p:nvGrpSpPr>
          <p:grpSpPr>
            <a:xfrm>
              <a:off x="909548" y="1728560"/>
              <a:ext cx="388247" cy="265751"/>
              <a:chOff x="783987" y="2832581"/>
              <a:chExt cx="388247" cy="265751"/>
            </a:xfrm>
          </p:grpSpPr>
          <p:sp>
            <p:nvSpPr>
              <p:cNvPr id="35" name="Oval 696">
                <a:extLst>
                  <a:ext uri="{FF2B5EF4-FFF2-40B4-BE49-F238E27FC236}">
                    <a16:creationId xmlns:a16="http://schemas.microsoft.com/office/drawing/2014/main" id="{BFBC093D-5DB2-8538-C710-8FE407FE3237}"/>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36" name="Freeform 697">
                <a:extLst>
                  <a:ext uri="{FF2B5EF4-FFF2-40B4-BE49-F238E27FC236}">
                    <a16:creationId xmlns:a16="http://schemas.microsoft.com/office/drawing/2014/main" id="{E05B036E-46B2-13B1-6257-621EBBCB154E}"/>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37" name="Oval 699">
                <a:extLst>
                  <a:ext uri="{FF2B5EF4-FFF2-40B4-BE49-F238E27FC236}">
                    <a16:creationId xmlns:a16="http://schemas.microsoft.com/office/drawing/2014/main" id="{EFD674B0-8702-A0D0-E3BA-C1A93FC8CA6F}"/>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38" name="Freeform 700">
                <a:extLst>
                  <a:ext uri="{FF2B5EF4-FFF2-40B4-BE49-F238E27FC236}">
                    <a16:creationId xmlns:a16="http://schemas.microsoft.com/office/drawing/2014/main" id="{2E91AF08-8B13-8521-2CF2-5615DE5A68BC}"/>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34" name="TextBox 33">
              <a:extLst>
                <a:ext uri="{FF2B5EF4-FFF2-40B4-BE49-F238E27FC236}">
                  <a16:creationId xmlns:a16="http://schemas.microsoft.com/office/drawing/2014/main" id="{0E30C608-141F-6629-56F0-BB9D216938F0}"/>
                </a:ext>
              </a:extLst>
            </p:cNvPr>
            <p:cNvSpPr txBox="1"/>
            <p:nvPr/>
          </p:nvSpPr>
          <p:spPr>
            <a:xfrm>
              <a:off x="823285" y="1512161"/>
              <a:ext cx="566477" cy="261610"/>
            </a:xfrm>
            <a:prstGeom prst="rect">
              <a:avLst/>
            </a:prstGeom>
            <a:noFill/>
          </p:spPr>
          <p:txBody>
            <a:bodyPr wrap="square" rtlCol="0">
              <a:spAutoFit/>
            </a:bodyPr>
            <a:lstStyle/>
            <a:p>
              <a:pPr algn="ctr"/>
              <a:r>
                <a:rPr lang="en-CA" sz="1100" b="1" dirty="0">
                  <a:solidFill>
                    <a:srgbClr val="FF0000"/>
                  </a:solidFill>
                </a:rPr>
                <a:t>S</a:t>
              </a:r>
            </a:p>
          </p:txBody>
        </p:sp>
      </p:grpSp>
      <p:grpSp>
        <p:nvGrpSpPr>
          <p:cNvPr id="57" name="Group 56">
            <a:extLst>
              <a:ext uri="{FF2B5EF4-FFF2-40B4-BE49-F238E27FC236}">
                <a16:creationId xmlns:a16="http://schemas.microsoft.com/office/drawing/2014/main" id="{B6654C0F-3711-1B27-76FA-C5DED6FA1167}"/>
              </a:ext>
            </a:extLst>
          </p:cNvPr>
          <p:cNvGrpSpPr/>
          <p:nvPr/>
        </p:nvGrpSpPr>
        <p:grpSpPr>
          <a:xfrm>
            <a:off x="5737483" y="1034805"/>
            <a:ext cx="592494" cy="542089"/>
            <a:chOff x="1209734" y="2193564"/>
            <a:chExt cx="592494" cy="542089"/>
          </a:xfrm>
        </p:grpSpPr>
        <p:sp>
          <p:nvSpPr>
            <p:cNvPr id="58" name="Rectangle 57">
              <a:extLst>
                <a:ext uri="{FF2B5EF4-FFF2-40B4-BE49-F238E27FC236}">
                  <a16:creationId xmlns:a16="http://schemas.microsoft.com/office/drawing/2014/main" id="{D3CBB44F-D46D-952F-1D88-636D39613EBA}"/>
                </a:ext>
              </a:extLst>
            </p:cNvPr>
            <p:cNvSpPr>
              <a:spLocks noChangeAspect="1"/>
            </p:cNvSpPr>
            <p:nvPr/>
          </p:nvSpPr>
          <p:spPr bwMode="auto">
            <a:xfrm rot="2700000">
              <a:off x="1276634" y="2264834"/>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59" name="Group 58">
              <a:extLst>
                <a:ext uri="{FF2B5EF4-FFF2-40B4-BE49-F238E27FC236}">
                  <a16:creationId xmlns:a16="http://schemas.microsoft.com/office/drawing/2014/main" id="{45E22EAC-0498-D788-D090-69C72F9591B5}"/>
                </a:ext>
              </a:extLst>
            </p:cNvPr>
            <p:cNvGrpSpPr/>
            <p:nvPr/>
          </p:nvGrpSpPr>
          <p:grpSpPr>
            <a:xfrm>
              <a:off x="1341879" y="2529307"/>
              <a:ext cx="310245" cy="185032"/>
              <a:chOff x="783987" y="2832581"/>
              <a:chExt cx="388247" cy="265751"/>
            </a:xfrm>
          </p:grpSpPr>
          <p:sp>
            <p:nvSpPr>
              <p:cNvPr id="78" name="Oval 696">
                <a:extLst>
                  <a:ext uri="{FF2B5EF4-FFF2-40B4-BE49-F238E27FC236}">
                    <a16:creationId xmlns:a16="http://schemas.microsoft.com/office/drawing/2014/main" id="{E3D74944-C7D8-6E2E-6C36-029372F8E1F7}"/>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13" name="Freeform 697">
                <a:extLst>
                  <a:ext uri="{FF2B5EF4-FFF2-40B4-BE49-F238E27FC236}">
                    <a16:creationId xmlns:a16="http://schemas.microsoft.com/office/drawing/2014/main" id="{B1642106-546E-2ABC-647C-D36DD848297D}"/>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114" name="Oval 699">
                <a:extLst>
                  <a:ext uri="{FF2B5EF4-FFF2-40B4-BE49-F238E27FC236}">
                    <a16:creationId xmlns:a16="http://schemas.microsoft.com/office/drawing/2014/main" id="{B940CB39-B580-7306-A98C-283EFB9DB051}"/>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16" name="Freeform 700">
                <a:extLst>
                  <a:ext uri="{FF2B5EF4-FFF2-40B4-BE49-F238E27FC236}">
                    <a16:creationId xmlns:a16="http://schemas.microsoft.com/office/drawing/2014/main" id="{60BD3370-9DF9-9467-5DA6-935E7B45DBEC}"/>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60" name="TextBox 59">
              <a:extLst>
                <a:ext uri="{FF2B5EF4-FFF2-40B4-BE49-F238E27FC236}">
                  <a16:creationId xmlns:a16="http://schemas.microsoft.com/office/drawing/2014/main" id="{2D6D7D5C-F063-6D0D-7F75-FB632E7A9B5F}"/>
                </a:ext>
              </a:extLst>
            </p:cNvPr>
            <p:cNvSpPr txBox="1"/>
            <p:nvPr/>
          </p:nvSpPr>
          <p:spPr>
            <a:xfrm>
              <a:off x="1230495" y="2193564"/>
              <a:ext cx="566477" cy="261610"/>
            </a:xfrm>
            <a:prstGeom prst="rect">
              <a:avLst/>
            </a:prstGeom>
            <a:noFill/>
          </p:spPr>
          <p:txBody>
            <a:bodyPr wrap="square" rtlCol="0">
              <a:spAutoFit/>
            </a:bodyPr>
            <a:lstStyle/>
            <a:p>
              <a:pPr algn="ctr"/>
              <a:r>
                <a:rPr lang="en-CA" sz="1100" b="1" dirty="0">
                  <a:solidFill>
                    <a:srgbClr val="FF0000"/>
                  </a:solidFill>
                </a:rPr>
                <a:t>S</a:t>
              </a:r>
            </a:p>
          </p:txBody>
        </p:sp>
        <p:grpSp>
          <p:nvGrpSpPr>
            <p:cNvPr id="61" name="Group 60">
              <a:extLst>
                <a:ext uri="{FF2B5EF4-FFF2-40B4-BE49-F238E27FC236}">
                  <a16:creationId xmlns:a16="http://schemas.microsoft.com/office/drawing/2014/main" id="{2A21FC4B-DEAA-2AF0-7DE0-A387B9224D1C}"/>
                </a:ext>
              </a:extLst>
            </p:cNvPr>
            <p:cNvGrpSpPr/>
            <p:nvPr/>
          </p:nvGrpSpPr>
          <p:grpSpPr>
            <a:xfrm flipV="1">
              <a:off x="1209734" y="2445012"/>
              <a:ext cx="592494" cy="86568"/>
              <a:chOff x="1972083" y="3844085"/>
              <a:chExt cx="592494" cy="89234"/>
            </a:xfrm>
          </p:grpSpPr>
          <p:sp>
            <p:nvSpPr>
              <p:cNvPr id="62" name="Freeform 657">
                <a:extLst>
                  <a:ext uri="{FF2B5EF4-FFF2-40B4-BE49-F238E27FC236}">
                    <a16:creationId xmlns:a16="http://schemas.microsoft.com/office/drawing/2014/main" id="{75F5E530-7003-F246-CBD5-BC6339BEE490}"/>
                  </a:ext>
                </a:extLst>
              </p:cNvPr>
              <p:cNvSpPr>
                <a:spLocks/>
              </p:cNvSpPr>
              <p:nvPr/>
            </p:nvSpPr>
            <p:spPr bwMode="auto">
              <a:xfrm>
                <a:off x="1972083"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63" name="Freeform 658">
                <a:extLst>
                  <a:ext uri="{FF2B5EF4-FFF2-40B4-BE49-F238E27FC236}">
                    <a16:creationId xmlns:a16="http://schemas.microsoft.com/office/drawing/2014/main" id="{1DA3F424-852F-97EC-48EE-1D5445B898A7}"/>
                  </a:ext>
                </a:extLst>
              </p:cNvPr>
              <p:cNvSpPr>
                <a:spLocks/>
              </p:cNvSpPr>
              <p:nvPr/>
            </p:nvSpPr>
            <p:spPr bwMode="auto">
              <a:xfrm>
                <a:off x="2211328"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66" name="Freeform 659">
                <a:extLst>
                  <a:ext uri="{FF2B5EF4-FFF2-40B4-BE49-F238E27FC236}">
                    <a16:creationId xmlns:a16="http://schemas.microsoft.com/office/drawing/2014/main" id="{B42776CD-7381-6E87-1295-19F7F105C7B1}"/>
                  </a:ext>
                </a:extLst>
              </p:cNvPr>
              <p:cNvSpPr>
                <a:spLocks/>
              </p:cNvSpPr>
              <p:nvPr/>
            </p:nvSpPr>
            <p:spPr bwMode="auto">
              <a:xfrm flipV="1">
                <a:off x="2328542" y="3888702"/>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70" name="Freeform 660">
                <a:extLst>
                  <a:ext uri="{FF2B5EF4-FFF2-40B4-BE49-F238E27FC236}">
                    <a16:creationId xmlns:a16="http://schemas.microsoft.com/office/drawing/2014/main" id="{01945B70-332D-A4FC-5453-DCE29EE005CC}"/>
                  </a:ext>
                </a:extLst>
              </p:cNvPr>
              <p:cNvSpPr>
                <a:spLocks/>
              </p:cNvSpPr>
              <p:nvPr/>
            </p:nvSpPr>
            <p:spPr bwMode="auto">
              <a:xfrm flipV="1">
                <a:off x="2089297" y="3888702"/>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71" name="Freeform 661">
                <a:extLst>
                  <a:ext uri="{FF2B5EF4-FFF2-40B4-BE49-F238E27FC236}">
                    <a16:creationId xmlns:a16="http://schemas.microsoft.com/office/drawing/2014/main" id="{21F3423C-8996-ADE0-9ABA-4C33457CCCD1}"/>
                  </a:ext>
                </a:extLst>
              </p:cNvPr>
              <p:cNvSpPr>
                <a:spLocks/>
              </p:cNvSpPr>
              <p:nvPr/>
            </p:nvSpPr>
            <p:spPr bwMode="auto">
              <a:xfrm>
                <a:off x="2447363"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sp>
        <p:nvSpPr>
          <p:cNvPr id="118" name="TextBox 117">
            <a:extLst>
              <a:ext uri="{FF2B5EF4-FFF2-40B4-BE49-F238E27FC236}">
                <a16:creationId xmlns:a16="http://schemas.microsoft.com/office/drawing/2014/main" id="{8D560997-02F6-A1D2-81FA-8A8A7EC5490F}"/>
              </a:ext>
            </a:extLst>
          </p:cNvPr>
          <p:cNvSpPr txBox="1"/>
          <p:nvPr/>
        </p:nvSpPr>
        <p:spPr>
          <a:xfrm>
            <a:off x="5838323" y="2680308"/>
            <a:ext cx="2917593" cy="553998"/>
          </a:xfrm>
          <a:prstGeom prst="rect">
            <a:avLst/>
          </a:prstGeom>
          <a:noFill/>
        </p:spPr>
        <p:txBody>
          <a:bodyPr wrap="square">
            <a:spAutoFit/>
          </a:bodyPr>
          <a:lstStyle/>
          <a:p>
            <a:r>
              <a:rPr lang="en-US" sz="1000" dirty="0">
                <a:latin typeface="Arial" charset="0"/>
              </a:rPr>
              <a:t>3 X TDA 2K SMOKE GEN VEH</a:t>
            </a:r>
          </a:p>
          <a:p>
            <a:r>
              <a:rPr lang="en-US" sz="1000" dirty="0">
                <a:latin typeface="Arial" charset="0"/>
              </a:rPr>
              <a:t>3 X EQ2102 RESUP VEH </a:t>
            </a:r>
          </a:p>
          <a:p>
            <a:r>
              <a:rPr lang="en-US" sz="1000" dirty="0">
                <a:latin typeface="Arial" charset="0"/>
              </a:rPr>
              <a:t>1 X COMD VEH TRK CSK-131Z</a:t>
            </a:r>
          </a:p>
        </p:txBody>
      </p:sp>
      <p:sp>
        <p:nvSpPr>
          <p:cNvPr id="119" name="TextBox 118">
            <a:extLst>
              <a:ext uri="{FF2B5EF4-FFF2-40B4-BE49-F238E27FC236}">
                <a16:creationId xmlns:a16="http://schemas.microsoft.com/office/drawing/2014/main" id="{0413C7C4-4071-F589-8A77-CC5B1E19510B}"/>
              </a:ext>
            </a:extLst>
          </p:cNvPr>
          <p:cNvSpPr txBox="1"/>
          <p:nvPr/>
        </p:nvSpPr>
        <p:spPr>
          <a:xfrm>
            <a:off x="3653680" y="4130426"/>
            <a:ext cx="1868970" cy="584775"/>
          </a:xfrm>
          <a:prstGeom prst="rect">
            <a:avLst/>
          </a:prstGeom>
          <a:noFill/>
        </p:spPr>
        <p:txBody>
          <a:bodyPr wrap="square" rtlCol="0">
            <a:spAutoFit/>
          </a:bodyPr>
          <a:lstStyle/>
          <a:p>
            <a:pPr algn="ctr"/>
            <a:r>
              <a:rPr lang="en-AU" sz="1600" b="1" u="sng" dirty="0"/>
              <a:t>TDA 2K SMOKE GENERATOR VEH</a:t>
            </a:r>
          </a:p>
        </p:txBody>
      </p:sp>
      <p:pic>
        <p:nvPicPr>
          <p:cNvPr id="120" name="Picture 2">
            <a:extLst>
              <a:ext uri="{FF2B5EF4-FFF2-40B4-BE49-F238E27FC236}">
                <a16:creationId xmlns:a16="http://schemas.microsoft.com/office/drawing/2014/main" id="{D5D2A54C-7343-7277-287B-76737328787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468" t="10314"/>
          <a:stretch/>
        </p:blipFill>
        <p:spPr bwMode="auto">
          <a:xfrm>
            <a:off x="3333464" y="4799921"/>
            <a:ext cx="2639405" cy="1818709"/>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122" name="Picture 121" descr="A picture containing tank, military vehicle, combat vehicle, weapon&#10;&#10;Description automatically generated">
            <a:extLst>
              <a:ext uri="{FF2B5EF4-FFF2-40B4-BE49-F238E27FC236}">
                <a16:creationId xmlns:a16="http://schemas.microsoft.com/office/drawing/2014/main" id="{40BB2E12-49C2-32C9-0142-71BEBD641041}"/>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187105" y="4799921"/>
            <a:ext cx="3016555" cy="1866274"/>
          </a:xfrm>
          <a:prstGeom prst="rect">
            <a:avLst/>
          </a:prstGeom>
          <a:noFill/>
          <a:ln w="19050">
            <a:solidFill>
              <a:schemeClr val="accent6">
                <a:lumMod val="75000"/>
              </a:schemeClr>
            </a:solidFill>
          </a:ln>
        </p:spPr>
      </p:pic>
      <p:grpSp>
        <p:nvGrpSpPr>
          <p:cNvPr id="123" name="Group 122">
            <a:extLst>
              <a:ext uri="{FF2B5EF4-FFF2-40B4-BE49-F238E27FC236}">
                <a16:creationId xmlns:a16="http://schemas.microsoft.com/office/drawing/2014/main" id="{9951E508-5E51-77E0-F325-A34A2B70BEC4}"/>
              </a:ext>
            </a:extLst>
          </p:cNvPr>
          <p:cNvGrpSpPr/>
          <p:nvPr/>
        </p:nvGrpSpPr>
        <p:grpSpPr>
          <a:xfrm>
            <a:off x="3684795" y="1997388"/>
            <a:ext cx="592494" cy="575460"/>
            <a:chOff x="294035" y="4310404"/>
            <a:chExt cx="592494" cy="575460"/>
          </a:xfrm>
        </p:grpSpPr>
        <p:grpSp>
          <p:nvGrpSpPr>
            <p:cNvPr id="124" name="Group 123">
              <a:extLst>
                <a:ext uri="{FF2B5EF4-FFF2-40B4-BE49-F238E27FC236}">
                  <a16:creationId xmlns:a16="http://schemas.microsoft.com/office/drawing/2014/main" id="{096CF9F0-1C38-65C5-B7AC-219CD41C349F}"/>
                </a:ext>
              </a:extLst>
            </p:cNvPr>
            <p:cNvGrpSpPr/>
            <p:nvPr/>
          </p:nvGrpSpPr>
          <p:grpSpPr>
            <a:xfrm>
              <a:off x="306184" y="4310404"/>
              <a:ext cx="566477" cy="575460"/>
              <a:chOff x="823285" y="1512161"/>
              <a:chExt cx="566477" cy="575460"/>
            </a:xfrm>
          </p:grpSpPr>
          <p:sp>
            <p:nvSpPr>
              <p:cNvPr id="133" name="Rectangle 132">
                <a:extLst>
                  <a:ext uri="{FF2B5EF4-FFF2-40B4-BE49-F238E27FC236}">
                    <a16:creationId xmlns:a16="http://schemas.microsoft.com/office/drawing/2014/main" id="{6D7F7343-AB3A-1335-9B1A-9E3183E13D4A}"/>
                  </a:ext>
                </a:extLst>
              </p:cNvPr>
              <p:cNvSpPr>
                <a:spLocks noChangeAspect="1"/>
              </p:cNvSpPr>
              <p:nvPr/>
            </p:nvSpPr>
            <p:spPr bwMode="auto">
              <a:xfrm rot="2700000">
                <a:off x="870628" y="1616802"/>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34" name="Group 133">
                <a:extLst>
                  <a:ext uri="{FF2B5EF4-FFF2-40B4-BE49-F238E27FC236}">
                    <a16:creationId xmlns:a16="http://schemas.microsoft.com/office/drawing/2014/main" id="{7A74736E-5635-EB48-CA06-49BD5831CD2F}"/>
                  </a:ext>
                </a:extLst>
              </p:cNvPr>
              <p:cNvGrpSpPr/>
              <p:nvPr/>
            </p:nvGrpSpPr>
            <p:grpSpPr>
              <a:xfrm>
                <a:off x="909548" y="1728560"/>
                <a:ext cx="388247" cy="265751"/>
                <a:chOff x="783987" y="2832581"/>
                <a:chExt cx="388247" cy="265751"/>
              </a:xfrm>
            </p:grpSpPr>
            <p:sp>
              <p:nvSpPr>
                <p:cNvPr id="136" name="Oval 696">
                  <a:extLst>
                    <a:ext uri="{FF2B5EF4-FFF2-40B4-BE49-F238E27FC236}">
                      <a16:creationId xmlns:a16="http://schemas.microsoft.com/office/drawing/2014/main" id="{E038C7D3-10A3-AD2D-480B-69FF78F46940}"/>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37" name="Freeform 697">
                  <a:extLst>
                    <a:ext uri="{FF2B5EF4-FFF2-40B4-BE49-F238E27FC236}">
                      <a16:creationId xmlns:a16="http://schemas.microsoft.com/office/drawing/2014/main" id="{60CDDDE0-6C28-BAD8-C56A-CB445126EB24}"/>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138" name="Oval 699">
                  <a:extLst>
                    <a:ext uri="{FF2B5EF4-FFF2-40B4-BE49-F238E27FC236}">
                      <a16:creationId xmlns:a16="http://schemas.microsoft.com/office/drawing/2014/main" id="{0286AD9D-0317-4946-F7D9-649ED2A0EE8A}"/>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39" name="Freeform 700">
                  <a:extLst>
                    <a:ext uri="{FF2B5EF4-FFF2-40B4-BE49-F238E27FC236}">
                      <a16:creationId xmlns:a16="http://schemas.microsoft.com/office/drawing/2014/main" id="{D6AE67E5-4A5A-64F4-7845-F3CA05FC9122}"/>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135" name="TextBox 134">
                <a:extLst>
                  <a:ext uri="{FF2B5EF4-FFF2-40B4-BE49-F238E27FC236}">
                    <a16:creationId xmlns:a16="http://schemas.microsoft.com/office/drawing/2014/main" id="{346CB3EC-4F5F-7976-2240-FFF714371D75}"/>
                  </a:ext>
                </a:extLst>
              </p:cNvPr>
              <p:cNvSpPr txBox="1"/>
              <p:nvPr/>
            </p:nvSpPr>
            <p:spPr>
              <a:xfrm>
                <a:off x="823285" y="1512161"/>
                <a:ext cx="566477" cy="261610"/>
              </a:xfrm>
              <a:prstGeom prst="rect">
                <a:avLst/>
              </a:prstGeom>
              <a:noFill/>
            </p:spPr>
            <p:txBody>
              <a:bodyPr wrap="square" rtlCol="0">
                <a:spAutoFit/>
              </a:bodyPr>
              <a:lstStyle/>
              <a:p>
                <a:pPr algn="ctr"/>
                <a:r>
                  <a:rPr lang="en-CA" sz="1100" b="1" dirty="0">
                    <a:solidFill>
                      <a:srgbClr val="FF0000"/>
                    </a:solidFill>
                  </a:rPr>
                  <a:t>S</a:t>
                </a:r>
              </a:p>
            </p:txBody>
          </p:sp>
        </p:grpSp>
        <p:grpSp>
          <p:nvGrpSpPr>
            <p:cNvPr id="127" name="Group 126">
              <a:extLst>
                <a:ext uri="{FF2B5EF4-FFF2-40B4-BE49-F238E27FC236}">
                  <a16:creationId xmlns:a16="http://schemas.microsoft.com/office/drawing/2014/main" id="{2F1C89C3-40AF-6B73-78CC-642E316C0723}"/>
                </a:ext>
              </a:extLst>
            </p:cNvPr>
            <p:cNvGrpSpPr/>
            <p:nvPr/>
          </p:nvGrpSpPr>
          <p:grpSpPr>
            <a:xfrm>
              <a:off x="294035" y="4625745"/>
              <a:ext cx="592494" cy="80221"/>
              <a:chOff x="1972083" y="3844085"/>
              <a:chExt cx="592494" cy="89234"/>
            </a:xfrm>
          </p:grpSpPr>
          <p:sp>
            <p:nvSpPr>
              <p:cNvPr id="128" name="Freeform 657">
                <a:extLst>
                  <a:ext uri="{FF2B5EF4-FFF2-40B4-BE49-F238E27FC236}">
                    <a16:creationId xmlns:a16="http://schemas.microsoft.com/office/drawing/2014/main" id="{61698074-4CD5-C23B-4DE2-E0E10C5F00A3}"/>
                  </a:ext>
                </a:extLst>
              </p:cNvPr>
              <p:cNvSpPr>
                <a:spLocks/>
              </p:cNvSpPr>
              <p:nvPr/>
            </p:nvSpPr>
            <p:spPr bwMode="auto">
              <a:xfrm>
                <a:off x="1972083"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29" name="Freeform 658">
                <a:extLst>
                  <a:ext uri="{FF2B5EF4-FFF2-40B4-BE49-F238E27FC236}">
                    <a16:creationId xmlns:a16="http://schemas.microsoft.com/office/drawing/2014/main" id="{A769AB2B-8096-F408-0707-A7845CB950AB}"/>
                  </a:ext>
                </a:extLst>
              </p:cNvPr>
              <p:cNvSpPr>
                <a:spLocks/>
              </p:cNvSpPr>
              <p:nvPr/>
            </p:nvSpPr>
            <p:spPr bwMode="auto">
              <a:xfrm>
                <a:off x="2211328"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30" name="Freeform 659">
                <a:extLst>
                  <a:ext uri="{FF2B5EF4-FFF2-40B4-BE49-F238E27FC236}">
                    <a16:creationId xmlns:a16="http://schemas.microsoft.com/office/drawing/2014/main" id="{9A905C3F-9DED-606E-4EF3-6C0A5C0C4505}"/>
                  </a:ext>
                </a:extLst>
              </p:cNvPr>
              <p:cNvSpPr>
                <a:spLocks/>
              </p:cNvSpPr>
              <p:nvPr/>
            </p:nvSpPr>
            <p:spPr bwMode="auto">
              <a:xfrm flipV="1">
                <a:off x="2328542" y="3888702"/>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31" name="Freeform 660">
                <a:extLst>
                  <a:ext uri="{FF2B5EF4-FFF2-40B4-BE49-F238E27FC236}">
                    <a16:creationId xmlns:a16="http://schemas.microsoft.com/office/drawing/2014/main" id="{47AC5696-CDF2-406A-0BA8-0C60D4CFE8C4}"/>
                  </a:ext>
                </a:extLst>
              </p:cNvPr>
              <p:cNvSpPr>
                <a:spLocks/>
              </p:cNvSpPr>
              <p:nvPr/>
            </p:nvSpPr>
            <p:spPr bwMode="auto">
              <a:xfrm flipV="1">
                <a:off x="2089297" y="3888702"/>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32" name="Freeform 661">
                <a:extLst>
                  <a:ext uri="{FF2B5EF4-FFF2-40B4-BE49-F238E27FC236}">
                    <a16:creationId xmlns:a16="http://schemas.microsoft.com/office/drawing/2014/main" id="{77D46D9F-7C9C-74F4-5B2E-0BEE1FFFE980}"/>
                  </a:ext>
                </a:extLst>
              </p:cNvPr>
              <p:cNvSpPr>
                <a:spLocks/>
              </p:cNvSpPr>
              <p:nvPr/>
            </p:nvSpPr>
            <p:spPr bwMode="auto">
              <a:xfrm>
                <a:off x="2447363"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sp>
        <p:nvSpPr>
          <p:cNvPr id="140" name="TextBox 139">
            <a:extLst>
              <a:ext uri="{FF2B5EF4-FFF2-40B4-BE49-F238E27FC236}">
                <a16:creationId xmlns:a16="http://schemas.microsoft.com/office/drawing/2014/main" id="{83C06035-C5D4-AE2D-D9EE-D6B76AEB8C51}"/>
              </a:ext>
            </a:extLst>
          </p:cNvPr>
          <p:cNvSpPr txBox="1"/>
          <p:nvPr/>
        </p:nvSpPr>
        <p:spPr>
          <a:xfrm>
            <a:off x="953873" y="2379038"/>
            <a:ext cx="269626" cy="276999"/>
          </a:xfrm>
          <a:prstGeom prst="rect">
            <a:avLst/>
          </a:prstGeom>
          <a:noFill/>
        </p:spPr>
        <p:txBody>
          <a:bodyPr wrap="none" rtlCol="0">
            <a:spAutoFit/>
          </a:bodyPr>
          <a:lstStyle/>
          <a:p>
            <a:r>
              <a:rPr lang="en-CA" sz="1200" b="1" dirty="0"/>
              <a:t>1</a:t>
            </a:r>
          </a:p>
        </p:txBody>
      </p:sp>
      <p:grpSp>
        <p:nvGrpSpPr>
          <p:cNvPr id="142" name="Group 141">
            <a:extLst>
              <a:ext uri="{FF2B5EF4-FFF2-40B4-BE49-F238E27FC236}">
                <a16:creationId xmlns:a16="http://schemas.microsoft.com/office/drawing/2014/main" id="{3118C3F1-1AB1-57A0-5C3D-F9A93315F206}"/>
              </a:ext>
            </a:extLst>
          </p:cNvPr>
          <p:cNvGrpSpPr/>
          <p:nvPr/>
        </p:nvGrpSpPr>
        <p:grpSpPr>
          <a:xfrm>
            <a:off x="1223499" y="1713440"/>
            <a:ext cx="265113" cy="168864"/>
            <a:chOff x="6833188" y="1915059"/>
            <a:chExt cx="265113" cy="168864"/>
          </a:xfrm>
        </p:grpSpPr>
        <p:cxnSp>
          <p:nvCxnSpPr>
            <p:cNvPr id="143" name="Straight Connector 142">
              <a:extLst>
                <a:ext uri="{FF2B5EF4-FFF2-40B4-BE49-F238E27FC236}">
                  <a16:creationId xmlns:a16="http://schemas.microsoft.com/office/drawing/2014/main" id="{393C9E08-8E45-B48F-760A-138DA31910ED}"/>
                </a:ext>
              </a:extLst>
            </p:cNvPr>
            <p:cNvCxnSpPr/>
            <p:nvPr/>
          </p:nvCxnSpPr>
          <p:spPr bwMode="auto">
            <a:xfrm flipH="1">
              <a:off x="6969301" y="1915059"/>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44" name="Group 143">
              <a:extLst>
                <a:ext uri="{FF2B5EF4-FFF2-40B4-BE49-F238E27FC236}">
                  <a16:creationId xmlns:a16="http://schemas.microsoft.com/office/drawing/2014/main" id="{7ECC3B31-6497-3FAC-5827-CD9D5B3D4884}"/>
                </a:ext>
              </a:extLst>
            </p:cNvPr>
            <p:cNvGrpSpPr/>
            <p:nvPr/>
          </p:nvGrpSpPr>
          <p:grpSpPr>
            <a:xfrm>
              <a:off x="6833188" y="2029948"/>
              <a:ext cx="265113" cy="53975"/>
              <a:chOff x="3054350" y="5691984"/>
              <a:chExt cx="265113" cy="53975"/>
            </a:xfrm>
            <a:solidFill>
              <a:schemeClr val="tx1"/>
            </a:solidFill>
          </p:grpSpPr>
          <p:sp>
            <p:nvSpPr>
              <p:cNvPr id="146" name="Oval 82">
                <a:extLst>
                  <a:ext uri="{FF2B5EF4-FFF2-40B4-BE49-F238E27FC236}">
                    <a16:creationId xmlns:a16="http://schemas.microsoft.com/office/drawing/2014/main" id="{B62F643F-1FC8-2E99-A102-FD4BA2488269}"/>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47" name="Oval 82">
                <a:extLst>
                  <a:ext uri="{FF2B5EF4-FFF2-40B4-BE49-F238E27FC236}">
                    <a16:creationId xmlns:a16="http://schemas.microsoft.com/office/drawing/2014/main" id="{83DB7B45-0DC6-392F-68D3-10ADDBAD003E}"/>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48" name="Oval 82">
                <a:extLst>
                  <a:ext uri="{FF2B5EF4-FFF2-40B4-BE49-F238E27FC236}">
                    <a16:creationId xmlns:a16="http://schemas.microsoft.com/office/drawing/2014/main" id="{13C90078-11AA-2225-65B4-B4CBD2FCF172}"/>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grpSp>
        <p:nvGrpSpPr>
          <p:cNvPr id="149" name="Group 148">
            <a:extLst>
              <a:ext uri="{FF2B5EF4-FFF2-40B4-BE49-F238E27FC236}">
                <a16:creationId xmlns:a16="http://schemas.microsoft.com/office/drawing/2014/main" id="{88348C2F-6D72-1A51-4FF1-CEE194165A35}"/>
              </a:ext>
            </a:extLst>
          </p:cNvPr>
          <p:cNvGrpSpPr/>
          <p:nvPr/>
        </p:nvGrpSpPr>
        <p:grpSpPr>
          <a:xfrm>
            <a:off x="1067562" y="1920737"/>
            <a:ext cx="592494" cy="575460"/>
            <a:chOff x="294035" y="4310404"/>
            <a:chExt cx="592494" cy="575460"/>
          </a:xfrm>
        </p:grpSpPr>
        <p:grpSp>
          <p:nvGrpSpPr>
            <p:cNvPr id="150" name="Group 149">
              <a:extLst>
                <a:ext uri="{FF2B5EF4-FFF2-40B4-BE49-F238E27FC236}">
                  <a16:creationId xmlns:a16="http://schemas.microsoft.com/office/drawing/2014/main" id="{D4082117-A8CA-CC1D-164C-6023DDF49D85}"/>
                </a:ext>
              </a:extLst>
            </p:cNvPr>
            <p:cNvGrpSpPr/>
            <p:nvPr/>
          </p:nvGrpSpPr>
          <p:grpSpPr>
            <a:xfrm>
              <a:off x="306184" y="4310404"/>
              <a:ext cx="566477" cy="575460"/>
              <a:chOff x="823285" y="1512161"/>
              <a:chExt cx="566477" cy="575460"/>
            </a:xfrm>
          </p:grpSpPr>
          <p:sp>
            <p:nvSpPr>
              <p:cNvPr id="157" name="Rectangle 156">
                <a:extLst>
                  <a:ext uri="{FF2B5EF4-FFF2-40B4-BE49-F238E27FC236}">
                    <a16:creationId xmlns:a16="http://schemas.microsoft.com/office/drawing/2014/main" id="{592B61FD-59CE-FA2F-6CF9-BD1806783A1B}"/>
                  </a:ext>
                </a:extLst>
              </p:cNvPr>
              <p:cNvSpPr>
                <a:spLocks noChangeAspect="1"/>
              </p:cNvSpPr>
              <p:nvPr/>
            </p:nvSpPr>
            <p:spPr bwMode="auto">
              <a:xfrm rot="2700000">
                <a:off x="870628" y="1616802"/>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58" name="Group 157">
                <a:extLst>
                  <a:ext uri="{FF2B5EF4-FFF2-40B4-BE49-F238E27FC236}">
                    <a16:creationId xmlns:a16="http://schemas.microsoft.com/office/drawing/2014/main" id="{6CDFFEFE-C7DE-A614-A369-1C822A8CC5B6}"/>
                  </a:ext>
                </a:extLst>
              </p:cNvPr>
              <p:cNvGrpSpPr/>
              <p:nvPr/>
            </p:nvGrpSpPr>
            <p:grpSpPr>
              <a:xfrm>
                <a:off x="909548" y="1728560"/>
                <a:ext cx="388247" cy="265751"/>
                <a:chOff x="783987" y="2832581"/>
                <a:chExt cx="388247" cy="265751"/>
              </a:xfrm>
            </p:grpSpPr>
            <p:sp>
              <p:nvSpPr>
                <p:cNvPr id="160" name="Oval 696">
                  <a:extLst>
                    <a:ext uri="{FF2B5EF4-FFF2-40B4-BE49-F238E27FC236}">
                      <a16:creationId xmlns:a16="http://schemas.microsoft.com/office/drawing/2014/main" id="{3FE997F1-69F4-0247-CC89-DE4159E552FA}"/>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62" name="Freeform 697">
                  <a:extLst>
                    <a:ext uri="{FF2B5EF4-FFF2-40B4-BE49-F238E27FC236}">
                      <a16:creationId xmlns:a16="http://schemas.microsoft.com/office/drawing/2014/main" id="{B45BDB19-3A59-3703-6689-B489A3CC1D2A}"/>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163" name="Oval 699">
                  <a:extLst>
                    <a:ext uri="{FF2B5EF4-FFF2-40B4-BE49-F238E27FC236}">
                      <a16:creationId xmlns:a16="http://schemas.microsoft.com/office/drawing/2014/main" id="{7DB43C35-8411-FD66-7799-E61501FDB402}"/>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64" name="Freeform 700">
                  <a:extLst>
                    <a:ext uri="{FF2B5EF4-FFF2-40B4-BE49-F238E27FC236}">
                      <a16:creationId xmlns:a16="http://schemas.microsoft.com/office/drawing/2014/main" id="{27AF9E9D-595B-61BB-F88E-4C241806C191}"/>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159" name="TextBox 158">
                <a:extLst>
                  <a:ext uri="{FF2B5EF4-FFF2-40B4-BE49-F238E27FC236}">
                    <a16:creationId xmlns:a16="http://schemas.microsoft.com/office/drawing/2014/main" id="{82EC2C68-4C34-BE1D-831D-3DCA90BF526D}"/>
                  </a:ext>
                </a:extLst>
              </p:cNvPr>
              <p:cNvSpPr txBox="1"/>
              <p:nvPr/>
            </p:nvSpPr>
            <p:spPr>
              <a:xfrm>
                <a:off x="823285" y="1512161"/>
                <a:ext cx="566477" cy="261610"/>
              </a:xfrm>
              <a:prstGeom prst="rect">
                <a:avLst/>
              </a:prstGeom>
              <a:noFill/>
            </p:spPr>
            <p:txBody>
              <a:bodyPr wrap="square" rtlCol="0">
                <a:spAutoFit/>
              </a:bodyPr>
              <a:lstStyle/>
              <a:p>
                <a:pPr algn="ctr"/>
                <a:r>
                  <a:rPr lang="en-CA" sz="1100" b="1" dirty="0">
                    <a:solidFill>
                      <a:srgbClr val="FF0000"/>
                    </a:solidFill>
                  </a:rPr>
                  <a:t>S</a:t>
                </a:r>
              </a:p>
            </p:txBody>
          </p:sp>
        </p:grpSp>
        <p:grpSp>
          <p:nvGrpSpPr>
            <p:cNvPr id="151" name="Group 150">
              <a:extLst>
                <a:ext uri="{FF2B5EF4-FFF2-40B4-BE49-F238E27FC236}">
                  <a16:creationId xmlns:a16="http://schemas.microsoft.com/office/drawing/2014/main" id="{884E1FCE-F9E4-166A-5D28-4941873B0F34}"/>
                </a:ext>
              </a:extLst>
            </p:cNvPr>
            <p:cNvGrpSpPr/>
            <p:nvPr/>
          </p:nvGrpSpPr>
          <p:grpSpPr>
            <a:xfrm>
              <a:off x="294035" y="4625745"/>
              <a:ext cx="592494" cy="80221"/>
              <a:chOff x="1972083" y="3844085"/>
              <a:chExt cx="592494" cy="89234"/>
            </a:xfrm>
          </p:grpSpPr>
          <p:sp>
            <p:nvSpPr>
              <p:cNvPr id="152" name="Freeform 657">
                <a:extLst>
                  <a:ext uri="{FF2B5EF4-FFF2-40B4-BE49-F238E27FC236}">
                    <a16:creationId xmlns:a16="http://schemas.microsoft.com/office/drawing/2014/main" id="{9594A01E-C3FE-60EE-A3E3-932A9C83BDDA}"/>
                  </a:ext>
                </a:extLst>
              </p:cNvPr>
              <p:cNvSpPr>
                <a:spLocks/>
              </p:cNvSpPr>
              <p:nvPr/>
            </p:nvSpPr>
            <p:spPr bwMode="auto">
              <a:xfrm>
                <a:off x="1972083"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53" name="Freeform 658">
                <a:extLst>
                  <a:ext uri="{FF2B5EF4-FFF2-40B4-BE49-F238E27FC236}">
                    <a16:creationId xmlns:a16="http://schemas.microsoft.com/office/drawing/2014/main" id="{4B719BC8-76E3-35CF-173D-DAFCF5DEC80A}"/>
                  </a:ext>
                </a:extLst>
              </p:cNvPr>
              <p:cNvSpPr>
                <a:spLocks/>
              </p:cNvSpPr>
              <p:nvPr/>
            </p:nvSpPr>
            <p:spPr bwMode="auto">
              <a:xfrm>
                <a:off x="2211328"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54" name="Freeform 659">
                <a:extLst>
                  <a:ext uri="{FF2B5EF4-FFF2-40B4-BE49-F238E27FC236}">
                    <a16:creationId xmlns:a16="http://schemas.microsoft.com/office/drawing/2014/main" id="{6F4EE3B8-F895-CA0B-1DBE-C7F4BBE72A5F}"/>
                  </a:ext>
                </a:extLst>
              </p:cNvPr>
              <p:cNvSpPr>
                <a:spLocks/>
              </p:cNvSpPr>
              <p:nvPr/>
            </p:nvSpPr>
            <p:spPr bwMode="auto">
              <a:xfrm flipV="1">
                <a:off x="2328542" y="3888702"/>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55" name="Freeform 660">
                <a:extLst>
                  <a:ext uri="{FF2B5EF4-FFF2-40B4-BE49-F238E27FC236}">
                    <a16:creationId xmlns:a16="http://schemas.microsoft.com/office/drawing/2014/main" id="{D13824EC-2394-A209-69AF-AB6EC28BD3BD}"/>
                  </a:ext>
                </a:extLst>
              </p:cNvPr>
              <p:cNvSpPr>
                <a:spLocks/>
              </p:cNvSpPr>
              <p:nvPr/>
            </p:nvSpPr>
            <p:spPr bwMode="auto">
              <a:xfrm flipV="1">
                <a:off x="2089297" y="3888702"/>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56" name="Freeform 661">
                <a:extLst>
                  <a:ext uri="{FF2B5EF4-FFF2-40B4-BE49-F238E27FC236}">
                    <a16:creationId xmlns:a16="http://schemas.microsoft.com/office/drawing/2014/main" id="{69157512-6AF3-442B-2B31-3721C823C2EF}"/>
                  </a:ext>
                </a:extLst>
              </p:cNvPr>
              <p:cNvSpPr>
                <a:spLocks/>
              </p:cNvSpPr>
              <p:nvPr/>
            </p:nvSpPr>
            <p:spPr bwMode="auto">
              <a:xfrm>
                <a:off x="2447363"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sp>
        <p:nvSpPr>
          <p:cNvPr id="165" name="TextBox 164">
            <a:extLst>
              <a:ext uri="{FF2B5EF4-FFF2-40B4-BE49-F238E27FC236}">
                <a16:creationId xmlns:a16="http://schemas.microsoft.com/office/drawing/2014/main" id="{757FDD05-BFDC-4131-9C77-5D6E17BEAD6F}"/>
              </a:ext>
            </a:extLst>
          </p:cNvPr>
          <p:cNvSpPr txBox="1"/>
          <p:nvPr/>
        </p:nvSpPr>
        <p:spPr>
          <a:xfrm>
            <a:off x="2185999" y="2439035"/>
            <a:ext cx="263214" cy="276999"/>
          </a:xfrm>
          <a:prstGeom prst="rect">
            <a:avLst/>
          </a:prstGeom>
          <a:noFill/>
        </p:spPr>
        <p:txBody>
          <a:bodyPr wrap="none" rtlCol="0">
            <a:spAutoFit/>
          </a:bodyPr>
          <a:lstStyle/>
          <a:p>
            <a:r>
              <a:rPr lang="en-CA" sz="1200" b="1" dirty="0"/>
              <a:t>2</a:t>
            </a:r>
          </a:p>
        </p:txBody>
      </p:sp>
      <p:grpSp>
        <p:nvGrpSpPr>
          <p:cNvPr id="166" name="Group 165">
            <a:extLst>
              <a:ext uri="{FF2B5EF4-FFF2-40B4-BE49-F238E27FC236}">
                <a16:creationId xmlns:a16="http://schemas.microsoft.com/office/drawing/2014/main" id="{3B602042-0370-A5B9-1C72-FF75C7EED978}"/>
              </a:ext>
            </a:extLst>
          </p:cNvPr>
          <p:cNvGrpSpPr/>
          <p:nvPr/>
        </p:nvGrpSpPr>
        <p:grpSpPr>
          <a:xfrm>
            <a:off x="2455625" y="1773437"/>
            <a:ext cx="265113" cy="168864"/>
            <a:chOff x="6833188" y="1915059"/>
            <a:chExt cx="265113" cy="168864"/>
          </a:xfrm>
        </p:grpSpPr>
        <p:cxnSp>
          <p:nvCxnSpPr>
            <p:cNvPr id="167" name="Straight Connector 166">
              <a:extLst>
                <a:ext uri="{FF2B5EF4-FFF2-40B4-BE49-F238E27FC236}">
                  <a16:creationId xmlns:a16="http://schemas.microsoft.com/office/drawing/2014/main" id="{67631898-7597-DD78-3F32-5B754B813644}"/>
                </a:ext>
              </a:extLst>
            </p:cNvPr>
            <p:cNvCxnSpPr/>
            <p:nvPr/>
          </p:nvCxnSpPr>
          <p:spPr bwMode="auto">
            <a:xfrm flipH="1">
              <a:off x="6969301" y="1915059"/>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69" name="Group 168">
              <a:extLst>
                <a:ext uri="{FF2B5EF4-FFF2-40B4-BE49-F238E27FC236}">
                  <a16:creationId xmlns:a16="http://schemas.microsoft.com/office/drawing/2014/main" id="{95D93FFE-BB9A-1539-BEB8-13D475EFB8DF}"/>
                </a:ext>
              </a:extLst>
            </p:cNvPr>
            <p:cNvGrpSpPr/>
            <p:nvPr/>
          </p:nvGrpSpPr>
          <p:grpSpPr>
            <a:xfrm>
              <a:off x="6833188" y="2029948"/>
              <a:ext cx="265113" cy="53975"/>
              <a:chOff x="3054350" y="5691984"/>
              <a:chExt cx="265113" cy="53975"/>
            </a:xfrm>
            <a:solidFill>
              <a:schemeClr val="tx1"/>
            </a:solidFill>
          </p:grpSpPr>
          <p:sp>
            <p:nvSpPr>
              <p:cNvPr id="170" name="Oval 82">
                <a:extLst>
                  <a:ext uri="{FF2B5EF4-FFF2-40B4-BE49-F238E27FC236}">
                    <a16:creationId xmlns:a16="http://schemas.microsoft.com/office/drawing/2014/main" id="{9FF08D91-5935-40E3-08C8-1FE9EA0ACB31}"/>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71" name="Oval 82">
                <a:extLst>
                  <a:ext uri="{FF2B5EF4-FFF2-40B4-BE49-F238E27FC236}">
                    <a16:creationId xmlns:a16="http://schemas.microsoft.com/office/drawing/2014/main" id="{1392FCF2-5FC3-683E-925F-3CE0161AECFA}"/>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72" name="Oval 82">
                <a:extLst>
                  <a:ext uri="{FF2B5EF4-FFF2-40B4-BE49-F238E27FC236}">
                    <a16:creationId xmlns:a16="http://schemas.microsoft.com/office/drawing/2014/main" id="{95188662-86CE-9537-E88D-A01500F12A1D}"/>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grpSp>
        <p:nvGrpSpPr>
          <p:cNvPr id="174" name="Group 173">
            <a:extLst>
              <a:ext uri="{FF2B5EF4-FFF2-40B4-BE49-F238E27FC236}">
                <a16:creationId xmlns:a16="http://schemas.microsoft.com/office/drawing/2014/main" id="{92D89F3C-481C-68BA-F62E-E7A697B4E0AC}"/>
              </a:ext>
            </a:extLst>
          </p:cNvPr>
          <p:cNvGrpSpPr/>
          <p:nvPr/>
        </p:nvGrpSpPr>
        <p:grpSpPr>
          <a:xfrm>
            <a:off x="2299688" y="1980734"/>
            <a:ext cx="592494" cy="575460"/>
            <a:chOff x="294035" y="4310404"/>
            <a:chExt cx="592494" cy="575460"/>
          </a:xfrm>
        </p:grpSpPr>
        <p:grpSp>
          <p:nvGrpSpPr>
            <p:cNvPr id="175" name="Group 174">
              <a:extLst>
                <a:ext uri="{FF2B5EF4-FFF2-40B4-BE49-F238E27FC236}">
                  <a16:creationId xmlns:a16="http://schemas.microsoft.com/office/drawing/2014/main" id="{A175BFC0-4D1D-1679-F5EA-402C20670358}"/>
                </a:ext>
              </a:extLst>
            </p:cNvPr>
            <p:cNvGrpSpPr/>
            <p:nvPr/>
          </p:nvGrpSpPr>
          <p:grpSpPr>
            <a:xfrm>
              <a:off x="306184" y="4310404"/>
              <a:ext cx="566477" cy="575460"/>
              <a:chOff x="823285" y="1512161"/>
              <a:chExt cx="566477" cy="575460"/>
            </a:xfrm>
          </p:grpSpPr>
          <p:sp>
            <p:nvSpPr>
              <p:cNvPr id="182" name="Rectangle 181">
                <a:extLst>
                  <a:ext uri="{FF2B5EF4-FFF2-40B4-BE49-F238E27FC236}">
                    <a16:creationId xmlns:a16="http://schemas.microsoft.com/office/drawing/2014/main" id="{42517B49-75C9-190F-C678-D94A6A962E20}"/>
                  </a:ext>
                </a:extLst>
              </p:cNvPr>
              <p:cNvSpPr>
                <a:spLocks noChangeAspect="1"/>
              </p:cNvSpPr>
              <p:nvPr/>
            </p:nvSpPr>
            <p:spPr bwMode="auto">
              <a:xfrm rot="2700000">
                <a:off x="870628" y="1616802"/>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83" name="Group 182">
                <a:extLst>
                  <a:ext uri="{FF2B5EF4-FFF2-40B4-BE49-F238E27FC236}">
                    <a16:creationId xmlns:a16="http://schemas.microsoft.com/office/drawing/2014/main" id="{F3F0A1FB-B477-C407-BAE5-3990378C4132}"/>
                  </a:ext>
                </a:extLst>
              </p:cNvPr>
              <p:cNvGrpSpPr/>
              <p:nvPr/>
            </p:nvGrpSpPr>
            <p:grpSpPr>
              <a:xfrm>
                <a:off x="909548" y="1728560"/>
                <a:ext cx="388247" cy="265751"/>
                <a:chOff x="783987" y="2832581"/>
                <a:chExt cx="388247" cy="265751"/>
              </a:xfrm>
            </p:grpSpPr>
            <p:sp>
              <p:nvSpPr>
                <p:cNvPr id="185" name="Oval 696">
                  <a:extLst>
                    <a:ext uri="{FF2B5EF4-FFF2-40B4-BE49-F238E27FC236}">
                      <a16:creationId xmlns:a16="http://schemas.microsoft.com/office/drawing/2014/main" id="{A945FADA-46D8-0A00-FEB6-BCA49BF4F5F2}"/>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86" name="Freeform 697">
                  <a:extLst>
                    <a:ext uri="{FF2B5EF4-FFF2-40B4-BE49-F238E27FC236}">
                      <a16:creationId xmlns:a16="http://schemas.microsoft.com/office/drawing/2014/main" id="{768EE7E7-2BB9-1B10-601C-31D20D8A31B0}"/>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187" name="Oval 699">
                  <a:extLst>
                    <a:ext uri="{FF2B5EF4-FFF2-40B4-BE49-F238E27FC236}">
                      <a16:creationId xmlns:a16="http://schemas.microsoft.com/office/drawing/2014/main" id="{EDA52C93-F3E6-5CF4-8510-BB6BD3A0AA58}"/>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88" name="Freeform 700">
                  <a:extLst>
                    <a:ext uri="{FF2B5EF4-FFF2-40B4-BE49-F238E27FC236}">
                      <a16:creationId xmlns:a16="http://schemas.microsoft.com/office/drawing/2014/main" id="{4375928A-3976-07E3-D196-6B6879DB8059}"/>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184" name="TextBox 183">
                <a:extLst>
                  <a:ext uri="{FF2B5EF4-FFF2-40B4-BE49-F238E27FC236}">
                    <a16:creationId xmlns:a16="http://schemas.microsoft.com/office/drawing/2014/main" id="{6E761D05-DB46-E46F-9F3B-9393B80924F9}"/>
                  </a:ext>
                </a:extLst>
              </p:cNvPr>
              <p:cNvSpPr txBox="1"/>
              <p:nvPr/>
            </p:nvSpPr>
            <p:spPr>
              <a:xfrm>
                <a:off x="823285" y="1512161"/>
                <a:ext cx="566477" cy="261610"/>
              </a:xfrm>
              <a:prstGeom prst="rect">
                <a:avLst/>
              </a:prstGeom>
              <a:noFill/>
            </p:spPr>
            <p:txBody>
              <a:bodyPr wrap="square" rtlCol="0">
                <a:spAutoFit/>
              </a:bodyPr>
              <a:lstStyle/>
              <a:p>
                <a:pPr algn="ctr"/>
                <a:r>
                  <a:rPr lang="en-CA" sz="1100" b="1" dirty="0">
                    <a:solidFill>
                      <a:srgbClr val="FF0000"/>
                    </a:solidFill>
                  </a:rPr>
                  <a:t>S</a:t>
                </a:r>
              </a:p>
            </p:txBody>
          </p:sp>
        </p:grpSp>
        <p:grpSp>
          <p:nvGrpSpPr>
            <p:cNvPr id="176" name="Group 175">
              <a:extLst>
                <a:ext uri="{FF2B5EF4-FFF2-40B4-BE49-F238E27FC236}">
                  <a16:creationId xmlns:a16="http://schemas.microsoft.com/office/drawing/2014/main" id="{6AC89FCE-2B3E-858E-E2D6-257BDB4886E9}"/>
                </a:ext>
              </a:extLst>
            </p:cNvPr>
            <p:cNvGrpSpPr/>
            <p:nvPr/>
          </p:nvGrpSpPr>
          <p:grpSpPr>
            <a:xfrm>
              <a:off x="294035" y="4625745"/>
              <a:ext cx="592494" cy="80221"/>
              <a:chOff x="1972083" y="3844085"/>
              <a:chExt cx="592494" cy="89234"/>
            </a:xfrm>
          </p:grpSpPr>
          <p:sp>
            <p:nvSpPr>
              <p:cNvPr id="177" name="Freeform 657">
                <a:extLst>
                  <a:ext uri="{FF2B5EF4-FFF2-40B4-BE49-F238E27FC236}">
                    <a16:creationId xmlns:a16="http://schemas.microsoft.com/office/drawing/2014/main" id="{41484CD3-A346-4E95-B24C-66433F51C0D2}"/>
                  </a:ext>
                </a:extLst>
              </p:cNvPr>
              <p:cNvSpPr>
                <a:spLocks/>
              </p:cNvSpPr>
              <p:nvPr/>
            </p:nvSpPr>
            <p:spPr bwMode="auto">
              <a:xfrm>
                <a:off x="1972083"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78" name="Freeform 658">
                <a:extLst>
                  <a:ext uri="{FF2B5EF4-FFF2-40B4-BE49-F238E27FC236}">
                    <a16:creationId xmlns:a16="http://schemas.microsoft.com/office/drawing/2014/main" id="{4B4AE040-FE06-C270-C500-F1A7C793C935}"/>
                  </a:ext>
                </a:extLst>
              </p:cNvPr>
              <p:cNvSpPr>
                <a:spLocks/>
              </p:cNvSpPr>
              <p:nvPr/>
            </p:nvSpPr>
            <p:spPr bwMode="auto">
              <a:xfrm>
                <a:off x="2211328"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79" name="Freeform 659">
                <a:extLst>
                  <a:ext uri="{FF2B5EF4-FFF2-40B4-BE49-F238E27FC236}">
                    <a16:creationId xmlns:a16="http://schemas.microsoft.com/office/drawing/2014/main" id="{1FA63687-FAD7-1F39-44EC-4056994CA274}"/>
                  </a:ext>
                </a:extLst>
              </p:cNvPr>
              <p:cNvSpPr>
                <a:spLocks/>
              </p:cNvSpPr>
              <p:nvPr/>
            </p:nvSpPr>
            <p:spPr bwMode="auto">
              <a:xfrm flipV="1">
                <a:off x="2328542" y="3888702"/>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80" name="Freeform 660">
                <a:extLst>
                  <a:ext uri="{FF2B5EF4-FFF2-40B4-BE49-F238E27FC236}">
                    <a16:creationId xmlns:a16="http://schemas.microsoft.com/office/drawing/2014/main" id="{A533B00C-55D6-DD1F-BB2F-23E8FF5431FA}"/>
                  </a:ext>
                </a:extLst>
              </p:cNvPr>
              <p:cNvSpPr>
                <a:spLocks/>
              </p:cNvSpPr>
              <p:nvPr/>
            </p:nvSpPr>
            <p:spPr bwMode="auto">
              <a:xfrm flipV="1">
                <a:off x="2089297" y="3888702"/>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81" name="Freeform 661">
                <a:extLst>
                  <a:ext uri="{FF2B5EF4-FFF2-40B4-BE49-F238E27FC236}">
                    <a16:creationId xmlns:a16="http://schemas.microsoft.com/office/drawing/2014/main" id="{ED211E97-90EB-13DD-7EDA-EFFDB36F7A32}"/>
                  </a:ext>
                </a:extLst>
              </p:cNvPr>
              <p:cNvSpPr>
                <a:spLocks/>
              </p:cNvSpPr>
              <p:nvPr/>
            </p:nvSpPr>
            <p:spPr bwMode="auto">
              <a:xfrm>
                <a:off x="2447363"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sp>
        <p:nvSpPr>
          <p:cNvPr id="189" name="TextBox 188">
            <a:extLst>
              <a:ext uri="{FF2B5EF4-FFF2-40B4-BE49-F238E27FC236}">
                <a16:creationId xmlns:a16="http://schemas.microsoft.com/office/drawing/2014/main" id="{9B40AB30-4382-10B7-B3DA-F8580E60A035}"/>
              </a:ext>
            </a:extLst>
          </p:cNvPr>
          <p:cNvSpPr txBox="1"/>
          <p:nvPr/>
        </p:nvSpPr>
        <p:spPr>
          <a:xfrm>
            <a:off x="4906564" y="2433299"/>
            <a:ext cx="263214" cy="276999"/>
          </a:xfrm>
          <a:prstGeom prst="rect">
            <a:avLst/>
          </a:prstGeom>
          <a:noFill/>
        </p:spPr>
        <p:txBody>
          <a:bodyPr wrap="none" rtlCol="0">
            <a:spAutoFit/>
          </a:bodyPr>
          <a:lstStyle/>
          <a:p>
            <a:r>
              <a:rPr lang="en-CA" sz="1200" b="1" dirty="0"/>
              <a:t>4</a:t>
            </a:r>
          </a:p>
        </p:txBody>
      </p:sp>
      <p:grpSp>
        <p:nvGrpSpPr>
          <p:cNvPr id="190" name="Group 189">
            <a:extLst>
              <a:ext uri="{FF2B5EF4-FFF2-40B4-BE49-F238E27FC236}">
                <a16:creationId xmlns:a16="http://schemas.microsoft.com/office/drawing/2014/main" id="{98D96CA1-DFC7-41AA-FB40-536C464EA1E4}"/>
              </a:ext>
            </a:extLst>
          </p:cNvPr>
          <p:cNvGrpSpPr/>
          <p:nvPr/>
        </p:nvGrpSpPr>
        <p:grpSpPr>
          <a:xfrm>
            <a:off x="5176190" y="1767701"/>
            <a:ext cx="265113" cy="168864"/>
            <a:chOff x="6833188" y="1915059"/>
            <a:chExt cx="265113" cy="168864"/>
          </a:xfrm>
        </p:grpSpPr>
        <p:cxnSp>
          <p:nvCxnSpPr>
            <p:cNvPr id="191" name="Straight Connector 190">
              <a:extLst>
                <a:ext uri="{FF2B5EF4-FFF2-40B4-BE49-F238E27FC236}">
                  <a16:creationId xmlns:a16="http://schemas.microsoft.com/office/drawing/2014/main" id="{09181742-D489-A545-3E5A-37429859F1E0}"/>
                </a:ext>
              </a:extLst>
            </p:cNvPr>
            <p:cNvCxnSpPr/>
            <p:nvPr/>
          </p:nvCxnSpPr>
          <p:spPr bwMode="auto">
            <a:xfrm flipH="1">
              <a:off x="6969301" y="1915059"/>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92" name="Group 191">
              <a:extLst>
                <a:ext uri="{FF2B5EF4-FFF2-40B4-BE49-F238E27FC236}">
                  <a16:creationId xmlns:a16="http://schemas.microsoft.com/office/drawing/2014/main" id="{8C427C4C-F060-B6E7-8C13-19ACC793CC08}"/>
                </a:ext>
              </a:extLst>
            </p:cNvPr>
            <p:cNvGrpSpPr/>
            <p:nvPr/>
          </p:nvGrpSpPr>
          <p:grpSpPr>
            <a:xfrm>
              <a:off x="6833188" y="2029948"/>
              <a:ext cx="265113" cy="53975"/>
              <a:chOff x="3054350" y="5691984"/>
              <a:chExt cx="265113" cy="53975"/>
            </a:xfrm>
            <a:solidFill>
              <a:schemeClr val="tx1"/>
            </a:solidFill>
          </p:grpSpPr>
          <p:sp>
            <p:nvSpPr>
              <p:cNvPr id="193" name="Oval 82">
                <a:extLst>
                  <a:ext uri="{FF2B5EF4-FFF2-40B4-BE49-F238E27FC236}">
                    <a16:creationId xmlns:a16="http://schemas.microsoft.com/office/drawing/2014/main" id="{3568566A-59CF-9C70-B9E2-8862BA68D797}"/>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94" name="Oval 82">
                <a:extLst>
                  <a:ext uri="{FF2B5EF4-FFF2-40B4-BE49-F238E27FC236}">
                    <a16:creationId xmlns:a16="http://schemas.microsoft.com/office/drawing/2014/main" id="{0AA8B0F5-0A0B-F82B-14DF-808AF0683E82}"/>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95" name="Oval 82">
                <a:extLst>
                  <a:ext uri="{FF2B5EF4-FFF2-40B4-BE49-F238E27FC236}">
                    <a16:creationId xmlns:a16="http://schemas.microsoft.com/office/drawing/2014/main" id="{41F48765-7D7D-170A-5C3B-18C26CC8A795}"/>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grpSp>
        <p:nvGrpSpPr>
          <p:cNvPr id="196" name="Group 195">
            <a:extLst>
              <a:ext uri="{FF2B5EF4-FFF2-40B4-BE49-F238E27FC236}">
                <a16:creationId xmlns:a16="http://schemas.microsoft.com/office/drawing/2014/main" id="{53483050-290D-9E8E-9618-43526E5ACF9D}"/>
              </a:ext>
            </a:extLst>
          </p:cNvPr>
          <p:cNvGrpSpPr/>
          <p:nvPr/>
        </p:nvGrpSpPr>
        <p:grpSpPr>
          <a:xfrm>
            <a:off x="5020253" y="1974998"/>
            <a:ext cx="592494" cy="575460"/>
            <a:chOff x="294035" y="4310404"/>
            <a:chExt cx="592494" cy="575460"/>
          </a:xfrm>
        </p:grpSpPr>
        <p:grpSp>
          <p:nvGrpSpPr>
            <p:cNvPr id="197" name="Group 196">
              <a:extLst>
                <a:ext uri="{FF2B5EF4-FFF2-40B4-BE49-F238E27FC236}">
                  <a16:creationId xmlns:a16="http://schemas.microsoft.com/office/drawing/2014/main" id="{97E3845A-A0BE-899C-DB30-321FA7FDD489}"/>
                </a:ext>
              </a:extLst>
            </p:cNvPr>
            <p:cNvGrpSpPr/>
            <p:nvPr/>
          </p:nvGrpSpPr>
          <p:grpSpPr>
            <a:xfrm>
              <a:off x="306184" y="4310404"/>
              <a:ext cx="566477" cy="575460"/>
              <a:chOff x="823285" y="1512161"/>
              <a:chExt cx="566477" cy="575460"/>
            </a:xfrm>
          </p:grpSpPr>
          <p:sp>
            <p:nvSpPr>
              <p:cNvPr id="205" name="Rectangle 204">
                <a:extLst>
                  <a:ext uri="{FF2B5EF4-FFF2-40B4-BE49-F238E27FC236}">
                    <a16:creationId xmlns:a16="http://schemas.microsoft.com/office/drawing/2014/main" id="{47C74A35-0E4E-3CF8-66C3-7C4C3F6D762A}"/>
                  </a:ext>
                </a:extLst>
              </p:cNvPr>
              <p:cNvSpPr>
                <a:spLocks noChangeAspect="1"/>
              </p:cNvSpPr>
              <p:nvPr/>
            </p:nvSpPr>
            <p:spPr bwMode="auto">
              <a:xfrm rot="2700000">
                <a:off x="870628" y="1616802"/>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206" name="Group 205">
                <a:extLst>
                  <a:ext uri="{FF2B5EF4-FFF2-40B4-BE49-F238E27FC236}">
                    <a16:creationId xmlns:a16="http://schemas.microsoft.com/office/drawing/2014/main" id="{43AE73D8-CB08-07D4-6630-888F0365328C}"/>
                  </a:ext>
                </a:extLst>
              </p:cNvPr>
              <p:cNvGrpSpPr/>
              <p:nvPr/>
            </p:nvGrpSpPr>
            <p:grpSpPr>
              <a:xfrm>
                <a:off x="909548" y="1728560"/>
                <a:ext cx="388247" cy="265751"/>
                <a:chOff x="783987" y="2832581"/>
                <a:chExt cx="388247" cy="265751"/>
              </a:xfrm>
            </p:grpSpPr>
            <p:sp>
              <p:nvSpPr>
                <p:cNvPr id="208" name="Oval 696">
                  <a:extLst>
                    <a:ext uri="{FF2B5EF4-FFF2-40B4-BE49-F238E27FC236}">
                      <a16:creationId xmlns:a16="http://schemas.microsoft.com/office/drawing/2014/main" id="{BC02185E-5B43-065A-EA88-3B5CE5E1245E}"/>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209" name="Freeform 697">
                  <a:extLst>
                    <a:ext uri="{FF2B5EF4-FFF2-40B4-BE49-F238E27FC236}">
                      <a16:creationId xmlns:a16="http://schemas.microsoft.com/office/drawing/2014/main" id="{1A65F105-3E14-F18D-8E2C-AC87C3E8554C}"/>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210" name="Oval 699">
                  <a:extLst>
                    <a:ext uri="{FF2B5EF4-FFF2-40B4-BE49-F238E27FC236}">
                      <a16:creationId xmlns:a16="http://schemas.microsoft.com/office/drawing/2014/main" id="{BAE3AD0D-652F-946E-674C-28ABAEA03811}"/>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211" name="Freeform 700">
                  <a:extLst>
                    <a:ext uri="{FF2B5EF4-FFF2-40B4-BE49-F238E27FC236}">
                      <a16:creationId xmlns:a16="http://schemas.microsoft.com/office/drawing/2014/main" id="{DD99AC24-2D8D-D506-8AF6-5C0833ECBC19}"/>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207" name="TextBox 206">
                <a:extLst>
                  <a:ext uri="{FF2B5EF4-FFF2-40B4-BE49-F238E27FC236}">
                    <a16:creationId xmlns:a16="http://schemas.microsoft.com/office/drawing/2014/main" id="{DDF5831A-12EA-8ED5-AE35-1C7FAD02D0C6}"/>
                  </a:ext>
                </a:extLst>
              </p:cNvPr>
              <p:cNvSpPr txBox="1"/>
              <p:nvPr/>
            </p:nvSpPr>
            <p:spPr>
              <a:xfrm>
                <a:off x="823285" y="1512161"/>
                <a:ext cx="566477" cy="261610"/>
              </a:xfrm>
              <a:prstGeom prst="rect">
                <a:avLst/>
              </a:prstGeom>
              <a:noFill/>
            </p:spPr>
            <p:txBody>
              <a:bodyPr wrap="square" rtlCol="0">
                <a:spAutoFit/>
              </a:bodyPr>
              <a:lstStyle/>
              <a:p>
                <a:pPr algn="ctr"/>
                <a:r>
                  <a:rPr lang="en-CA" sz="1100" b="1" dirty="0">
                    <a:solidFill>
                      <a:srgbClr val="FF0000"/>
                    </a:solidFill>
                  </a:rPr>
                  <a:t>S</a:t>
                </a:r>
              </a:p>
            </p:txBody>
          </p:sp>
        </p:grpSp>
        <p:grpSp>
          <p:nvGrpSpPr>
            <p:cNvPr id="198" name="Group 197">
              <a:extLst>
                <a:ext uri="{FF2B5EF4-FFF2-40B4-BE49-F238E27FC236}">
                  <a16:creationId xmlns:a16="http://schemas.microsoft.com/office/drawing/2014/main" id="{14DD7042-F7C9-2E4D-4314-545716063CEA}"/>
                </a:ext>
              </a:extLst>
            </p:cNvPr>
            <p:cNvGrpSpPr/>
            <p:nvPr/>
          </p:nvGrpSpPr>
          <p:grpSpPr>
            <a:xfrm>
              <a:off x="294035" y="4625745"/>
              <a:ext cx="592494" cy="80221"/>
              <a:chOff x="1972083" y="3844085"/>
              <a:chExt cx="592494" cy="89234"/>
            </a:xfrm>
          </p:grpSpPr>
          <p:sp>
            <p:nvSpPr>
              <p:cNvPr id="199" name="Freeform 657">
                <a:extLst>
                  <a:ext uri="{FF2B5EF4-FFF2-40B4-BE49-F238E27FC236}">
                    <a16:creationId xmlns:a16="http://schemas.microsoft.com/office/drawing/2014/main" id="{197E4AEE-C718-56A9-E690-45F6E19C0836}"/>
                  </a:ext>
                </a:extLst>
              </p:cNvPr>
              <p:cNvSpPr>
                <a:spLocks/>
              </p:cNvSpPr>
              <p:nvPr/>
            </p:nvSpPr>
            <p:spPr bwMode="auto">
              <a:xfrm>
                <a:off x="1972083"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200" name="Freeform 658">
                <a:extLst>
                  <a:ext uri="{FF2B5EF4-FFF2-40B4-BE49-F238E27FC236}">
                    <a16:creationId xmlns:a16="http://schemas.microsoft.com/office/drawing/2014/main" id="{072AFD82-019C-EEEC-B523-81E250B048BD}"/>
                  </a:ext>
                </a:extLst>
              </p:cNvPr>
              <p:cNvSpPr>
                <a:spLocks/>
              </p:cNvSpPr>
              <p:nvPr/>
            </p:nvSpPr>
            <p:spPr bwMode="auto">
              <a:xfrm>
                <a:off x="2211328"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201" name="Freeform 659">
                <a:extLst>
                  <a:ext uri="{FF2B5EF4-FFF2-40B4-BE49-F238E27FC236}">
                    <a16:creationId xmlns:a16="http://schemas.microsoft.com/office/drawing/2014/main" id="{0BDE584A-D6A7-AF64-55B7-C02701C25E73}"/>
                  </a:ext>
                </a:extLst>
              </p:cNvPr>
              <p:cNvSpPr>
                <a:spLocks/>
              </p:cNvSpPr>
              <p:nvPr/>
            </p:nvSpPr>
            <p:spPr bwMode="auto">
              <a:xfrm flipV="1">
                <a:off x="2328542" y="3888702"/>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202" name="Freeform 660">
                <a:extLst>
                  <a:ext uri="{FF2B5EF4-FFF2-40B4-BE49-F238E27FC236}">
                    <a16:creationId xmlns:a16="http://schemas.microsoft.com/office/drawing/2014/main" id="{308F4A4E-6486-4FF6-8EF0-F628BC21D1B3}"/>
                  </a:ext>
                </a:extLst>
              </p:cNvPr>
              <p:cNvSpPr>
                <a:spLocks/>
              </p:cNvSpPr>
              <p:nvPr/>
            </p:nvSpPr>
            <p:spPr bwMode="auto">
              <a:xfrm flipV="1">
                <a:off x="2089297" y="3888702"/>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203" name="Freeform 661">
                <a:extLst>
                  <a:ext uri="{FF2B5EF4-FFF2-40B4-BE49-F238E27FC236}">
                    <a16:creationId xmlns:a16="http://schemas.microsoft.com/office/drawing/2014/main" id="{45F88E49-97F8-E1F4-19A6-020B8881255B}"/>
                  </a:ext>
                </a:extLst>
              </p:cNvPr>
              <p:cNvSpPr>
                <a:spLocks/>
              </p:cNvSpPr>
              <p:nvPr/>
            </p:nvSpPr>
            <p:spPr bwMode="auto">
              <a:xfrm>
                <a:off x="2447363"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sp>
        <p:nvSpPr>
          <p:cNvPr id="215" name="TextBox 214">
            <a:extLst>
              <a:ext uri="{FF2B5EF4-FFF2-40B4-BE49-F238E27FC236}">
                <a16:creationId xmlns:a16="http://schemas.microsoft.com/office/drawing/2014/main" id="{B967ADAF-6C46-D793-2302-3FE58A7E9573}"/>
              </a:ext>
            </a:extLst>
          </p:cNvPr>
          <p:cNvSpPr txBox="1"/>
          <p:nvPr/>
        </p:nvSpPr>
        <p:spPr>
          <a:xfrm>
            <a:off x="693442" y="2647634"/>
            <a:ext cx="1832877" cy="861774"/>
          </a:xfrm>
          <a:prstGeom prst="rect">
            <a:avLst/>
          </a:prstGeom>
          <a:noFill/>
        </p:spPr>
        <p:txBody>
          <a:bodyPr wrap="square">
            <a:spAutoFit/>
          </a:bodyPr>
          <a:lstStyle>
            <a:defPPr>
              <a:defRPr lang="en-US"/>
            </a:defPPr>
            <a:lvl1pPr>
              <a:defRPr sz="1000">
                <a:latin typeface="Arial" charset="0"/>
              </a:defRPr>
            </a:lvl1pPr>
          </a:lstStyle>
          <a:p>
            <a:r>
              <a:rPr lang="en-AU" dirty="0"/>
              <a:t>1x ZBD-05 ACV                     </a:t>
            </a:r>
          </a:p>
          <a:p>
            <a:r>
              <a:rPr lang="en-AU" dirty="0"/>
              <a:t>1 x CSK-181</a:t>
            </a:r>
          </a:p>
          <a:p>
            <a:r>
              <a:rPr lang="en-AU" dirty="0"/>
              <a:t>3 X T63C AMPHIP SMK GENERATOR &amp; MRL VEH</a:t>
            </a:r>
          </a:p>
          <a:p>
            <a:endParaRPr lang="en-AU" dirty="0"/>
          </a:p>
        </p:txBody>
      </p:sp>
      <p:sp>
        <p:nvSpPr>
          <p:cNvPr id="216" name="TextBox 215">
            <a:extLst>
              <a:ext uri="{FF2B5EF4-FFF2-40B4-BE49-F238E27FC236}">
                <a16:creationId xmlns:a16="http://schemas.microsoft.com/office/drawing/2014/main" id="{B5859173-3BED-1782-FD99-F9C18393707A}"/>
              </a:ext>
            </a:extLst>
          </p:cNvPr>
          <p:cNvSpPr txBox="1"/>
          <p:nvPr/>
        </p:nvSpPr>
        <p:spPr>
          <a:xfrm>
            <a:off x="6933349" y="4275976"/>
            <a:ext cx="884858" cy="338554"/>
          </a:xfrm>
          <a:prstGeom prst="rect">
            <a:avLst/>
          </a:prstGeom>
          <a:noFill/>
        </p:spPr>
        <p:txBody>
          <a:bodyPr wrap="none" rtlCol="0">
            <a:spAutoFit/>
          </a:bodyPr>
          <a:lstStyle/>
          <a:p>
            <a:r>
              <a:rPr lang="en-AU" sz="1600" b="1" u="sng" dirty="0"/>
              <a:t>EQ 2102</a:t>
            </a:r>
          </a:p>
        </p:txBody>
      </p:sp>
      <p:pic>
        <p:nvPicPr>
          <p:cNvPr id="217" name="Picture 216" descr="A picture containing transport, outdoor, vehicle, wheel&#10;&#10;Description automatically generated">
            <a:extLst>
              <a:ext uri="{FF2B5EF4-FFF2-40B4-BE49-F238E27FC236}">
                <a16:creationId xmlns:a16="http://schemas.microsoft.com/office/drawing/2014/main" id="{2FF4DE5D-2BFC-B6A3-4DCE-227D94758A8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42172" y="4779921"/>
            <a:ext cx="2923342" cy="1838709"/>
          </a:xfrm>
          <a:prstGeom prst="rect">
            <a:avLst/>
          </a:prstGeom>
          <a:noFill/>
          <a:ln w="19050">
            <a:solidFill>
              <a:schemeClr val="accent6">
                <a:lumMod val="75000"/>
              </a:schemeClr>
            </a:solidFill>
          </a:ln>
        </p:spPr>
      </p:pic>
      <p:sp>
        <p:nvSpPr>
          <p:cNvPr id="218" name="TextBox 217">
            <a:extLst>
              <a:ext uri="{FF2B5EF4-FFF2-40B4-BE49-F238E27FC236}">
                <a16:creationId xmlns:a16="http://schemas.microsoft.com/office/drawing/2014/main" id="{FB340396-700A-3049-B1FA-92C6713DC345}"/>
              </a:ext>
            </a:extLst>
          </p:cNvPr>
          <p:cNvSpPr txBox="1"/>
          <p:nvPr/>
        </p:nvSpPr>
        <p:spPr>
          <a:xfrm>
            <a:off x="10148109" y="177923"/>
            <a:ext cx="878767" cy="338554"/>
          </a:xfrm>
          <a:prstGeom prst="rect">
            <a:avLst/>
          </a:prstGeom>
          <a:noFill/>
        </p:spPr>
        <p:txBody>
          <a:bodyPr wrap="none" rtlCol="0">
            <a:spAutoFit/>
          </a:bodyPr>
          <a:lstStyle/>
          <a:p>
            <a:r>
              <a:rPr lang="en-AU" sz="1600" b="1" u="sng" dirty="0"/>
              <a:t>CSK-181</a:t>
            </a:r>
          </a:p>
        </p:txBody>
      </p:sp>
      <p:pic>
        <p:nvPicPr>
          <p:cNvPr id="219" name="Picture 218" descr="A military vehicle with a soldier on top&#10;&#10;Description automatically generated with low confidence">
            <a:extLst>
              <a:ext uri="{FF2B5EF4-FFF2-40B4-BE49-F238E27FC236}">
                <a16:creationId xmlns:a16="http://schemas.microsoft.com/office/drawing/2014/main" id="{2DAC2BED-3D8D-74C5-CB76-8D9A2D7791F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534827" y="667084"/>
            <a:ext cx="2149392" cy="1432928"/>
          </a:xfrm>
          <a:prstGeom prst="rect">
            <a:avLst/>
          </a:prstGeom>
          <a:noFill/>
          <a:ln w="19050">
            <a:solidFill>
              <a:schemeClr val="accent6">
                <a:lumMod val="75000"/>
              </a:schemeClr>
            </a:solidFill>
          </a:ln>
        </p:spPr>
      </p:pic>
      <p:pic>
        <p:nvPicPr>
          <p:cNvPr id="220" name="Picture 2" descr="VN-18_(D).jpg">
            <a:extLst>
              <a:ext uri="{FF2B5EF4-FFF2-40B4-BE49-F238E27FC236}">
                <a16:creationId xmlns:a16="http://schemas.microsoft.com/office/drawing/2014/main" id="{A3314964-83C0-95F2-70FE-6F78F7A50DB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568550" y="2604425"/>
            <a:ext cx="2136893" cy="1448742"/>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221" name="TextBox 220">
            <a:extLst>
              <a:ext uri="{FF2B5EF4-FFF2-40B4-BE49-F238E27FC236}">
                <a16:creationId xmlns:a16="http://schemas.microsoft.com/office/drawing/2014/main" id="{B821A160-8940-F2D6-288C-6C156B281E07}"/>
              </a:ext>
            </a:extLst>
          </p:cNvPr>
          <p:cNvSpPr txBox="1"/>
          <p:nvPr/>
        </p:nvSpPr>
        <p:spPr>
          <a:xfrm>
            <a:off x="10148109" y="2196900"/>
            <a:ext cx="1198533" cy="338554"/>
          </a:xfrm>
          <a:prstGeom prst="rect">
            <a:avLst/>
          </a:prstGeom>
          <a:noFill/>
        </p:spPr>
        <p:txBody>
          <a:bodyPr wrap="none" rtlCol="0">
            <a:spAutoFit/>
          </a:bodyPr>
          <a:lstStyle/>
          <a:p>
            <a:r>
              <a:rPr lang="en-AU" sz="1600" b="1" u="sng" dirty="0"/>
              <a:t>ZBD-05 ACV</a:t>
            </a:r>
          </a:p>
        </p:txBody>
      </p:sp>
      <p:sp>
        <p:nvSpPr>
          <p:cNvPr id="222" name="TextBox 221">
            <a:extLst>
              <a:ext uri="{FF2B5EF4-FFF2-40B4-BE49-F238E27FC236}">
                <a16:creationId xmlns:a16="http://schemas.microsoft.com/office/drawing/2014/main" id="{A47EEDB9-7D82-CC57-089E-2F8666E2BD7F}"/>
              </a:ext>
            </a:extLst>
          </p:cNvPr>
          <p:cNvSpPr txBox="1"/>
          <p:nvPr/>
        </p:nvSpPr>
        <p:spPr>
          <a:xfrm>
            <a:off x="515363" y="3833909"/>
            <a:ext cx="2172172" cy="830997"/>
          </a:xfrm>
          <a:prstGeom prst="rect">
            <a:avLst/>
          </a:prstGeom>
          <a:noFill/>
        </p:spPr>
        <p:txBody>
          <a:bodyPr wrap="square" rtlCol="0">
            <a:spAutoFit/>
          </a:bodyPr>
          <a:lstStyle/>
          <a:p>
            <a:pPr algn="ctr"/>
            <a:r>
              <a:rPr lang="en-AU" sz="1600" b="1" u="sng" dirty="0"/>
              <a:t>TYPE 63C AMPHIB WITH SMOKE MRL &amp; SMOKE GENERATOR</a:t>
            </a:r>
          </a:p>
        </p:txBody>
      </p:sp>
    </p:spTree>
    <p:extLst>
      <p:ext uri="{BB962C8B-B14F-4D97-AF65-F5344CB8AC3E}">
        <p14:creationId xmlns:p14="http://schemas.microsoft.com/office/powerpoint/2010/main" val="24350258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64" name="Straight Connector 2063"/>
          <p:cNvCxnSpPr/>
          <p:nvPr/>
        </p:nvCxnSpPr>
        <p:spPr bwMode="auto">
          <a:xfrm>
            <a:off x="6145192" y="2004789"/>
            <a:ext cx="21457" cy="150377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057" name="Straight Connector 2056"/>
          <p:cNvCxnSpPr/>
          <p:nvPr/>
        </p:nvCxnSpPr>
        <p:spPr bwMode="auto">
          <a:xfrm flipV="1">
            <a:off x="4133604" y="2094407"/>
            <a:ext cx="4044754" cy="11637"/>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0" name="Straight Connector 219"/>
          <p:cNvCxnSpPr/>
          <p:nvPr/>
        </p:nvCxnSpPr>
        <p:spPr bwMode="auto">
          <a:xfrm flipH="1">
            <a:off x="5459455" y="211665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1" name="Straight Connector 220"/>
          <p:cNvCxnSpPr/>
          <p:nvPr/>
        </p:nvCxnSpPr>
        <p:spPr bwMode="auto">
          <a:xfrm flipH="1">
            <a:off x="4133604" y="211665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4" name="Straight Connector 223"/>
          <p:cNvCxnSpPr/>
          <p:nvPr/>
        </p:nvCxnSpPr>
        <p:spPr bwMode="auto">
          <a:xfrm flipH="1">
            <a:off x="8178358" y="2117356"/>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1" name="Straight Connector 230"/>
          <p:cNvCxnSpPr>
            <a:cxnSpLocks/>
          </p:cNvCxnSpPr>
          <p:nvPr/>
        </p:nvCxnSpPr>
        <p:spPr bwMode="auto">
          <a:xfrm>
            <a:off x="779712" y="3500293"/>
            <a:ext cx="10574088" cy="44291"/>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2" name="Straight Connector 231"/>
          <p:cNvCxnSpPr/>
          <p:nvPr/>
        </p:nvCxnSpPr>
        <p:spPr bwMode="auto">
          <a:xfrm flipH="1">
            <a:off x="3605819" y="3505307"/>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182" name="Title 1"/>
          <p:cNvSpPr txBox="1">
            <a:spLocks/>
          </p:cNvSpPr>
          <p:nvPr/>
        </p:nvSpPr>
        <p:spPr>
          <a:xfrm>
            <a:off x="2949334" y="202295"/>
            <a:ext cx="6293333" cy="451880"/>
          </a:xfrm>
          <a:prstGeom prst="rect">
            <a:avLst/>
          </a:prstGeom>
        </p:spPr>
        <p:txBody>
          <a:bodyPr>
            <a:noAutofit/>
          </a:bodyPr>
          <a:lstStyle>
            <a:lvl1pPr algn="l" rtl="0" fontAlgn="base">
              <a:spcBef>
                <a:spcPct val="0"/>
              </a:spcBef>
              <a:spcAft>
                <a:spcPct val="0"/>
              </a:spcAft>
              <a:defRPr kern="1200">
                <a:solidFill>
                  <a:schemeClr val="tx2"/>
                </a:solidFill>
                <a:latin typeface="+mj-lt"/>
                <a:ea typeface="+mj-ea"/>
                <a:cs typeface="+mj-cs"/>
              </a:defRPr>
            </a:lvl1pPr>
            <a:lvl2pPr algn="l" rtl="0" fontAlgn="base">
              <a:spcBef>
                <a:spcPct val="0"/>
              </a:spcBef>
              <a:spcAft>
                <a:spcPct val="0"/>
              </a:spcAft>
              <a:defRPr>
                <a:solidFill>
                  <a:schemeClr val="tx2"/>
                </a:solidFill>
                <a:latin typeface="Arial" panose="020B0604020202020204" pitchFamily="34" charset="0"/>
              </a:defRPr>
            </a:lvl2pPr>
            <a:lvl3pPr algn="l" rtl="0" fontAlgn="base">
              <a:spcBef>
                <a:spcPct val="0"/>
              </a:spcBef>
              <a:spcAft>
                <a:spcPct val="0"/>
              </a:spcAft>
              <a:defRPr>
                <a:solidFill>
                  <a:schemeClr val="tx2"/>
                </a:solidFill>
                <a:latin typeface="Arial" panose="020B0604020202020204" pitchFamily="34" charset="0"/>
              </a:defRPr>
            </a:lvl3pPr>
            <a:lvl4pPr algn="l" rtl="0" fontAlgn="base">
              <a:spcBef>
                <a:spcPct val="0"/>
              </a:spcBef>
              <a:spcAft>
                <a:spcPct val="0"/>
              </a:spcAft>
              <a:defRPr>
                <a:solidFill>
                  <a:schemeClr val="tx2"/>
                </a:solidFill>
                <a:latin typeface="Arial" panose="020B0604020202020204" pitchFamily="34" charset="0"/>
              </a:defRPr>
            </a:lvl4pPr>
            <a:lvl5pPr algn="l" rtl="0" fontAlgn="base">
              <a:spcBef>
                <a:spcPct val="0"/>
              </a:spcBef>
              <a:spcAft>
                <a:spcPct val="0"/>
              </a:spcAft>
              <a:defRPr>
                <a:solidFill>
                  <a:schemeClr val="tx2"/>
                </a:solidFill>
                <a:latin typeface="Arial" panose="020B0604020202020204" pitchFamily="34" charset="0"/>
              </a:defRPr>
            </a:lvl5pPr>
            <a:lvl6pPr marL="457200" algn="l" rtl="0" fontAlgn="base">
              <a:spcBef>
                <a:spcPct val="0"/>
              </a:spcBef>
              <a:spcAft>
                <a:spcPct val="0"/>
              </a:spcAft>
              <a:defRPr>
                <a:solidFill>
                  <a:schemeClr val="tx2"/>
                </a:solidFill>
                <a:latin typeface="Arial" panose="020B0604020202020204" pitchFamily="34" charset="0"/>
              </a:defRPr>
            </a:lvl6pPr>
            <a:lvl7pPr marL="914400" algn="l" rtl="0" fontAlgn="base">
              <a:spcBef>
                <a:spcPct val="0"/>
              </a:spcBef>
              <a:spcAft>
                <a:spcPct val="0"/>
              </a:spcAft>
              <a:defRPr>
                <a:solidFill>
                  <a:schemeClr val="tx2"/>
                </a:solidFill>
                <a:latin typeface="Arial" panose="020B0604020202020204" pitchFamily="34" charset="0"/>
              </a:defRPr>
            </a:lvl7pPr>
            <a:lvl8pPr marL="1371600" algn="l" rtl="0" fontAlgn="base">
              <a:spcBef>
                <a:spcPct val="0"/>
              </a:spcBef>
              <a:spcAft>
                <a:spcPct val="0"/>
              </a:spcAft>
              <a:defRPr>
                <a:solidFill>
                  <a:schemeClr val="tx2"/>
                </a:solidFill>
                <a:latin typeface="Arial" panose="020B0604020202020204" pitchFamily="34" charset="0"/>
              </a:defRPr>
            </a:lvl8pPr>
            <a:lvl9pPr marL="1828800" algn="l" rtl="0" fontAlgn="base">
              <a:spcBef>
                <a:spcPct val="0"/>
              </a:spcBef>
              <a:spcAft>
                <a:spcPct val="0"/>
              </a:spcAft>
              <a:defRPr>
                <a:solidFill>
                  <a:schemeClr val="tx2"/>
                </a:solidFill>
                <a:latin typeface="Arial" panose="020B0604020202020204" pitchFamily="34" charset="0"/>
              </a:defRPr>
            </a:lvl9pPr>
          </a:lstStyle>
          <a:p>
            <a:pPr algn="ctr"/>
            <a:r>
              <a:rPr lang="en-AU" sz="2000" b="1" dirty="0">
                <a:latin typeface="Arial" panose="020B0604020202020204" pitchFamily="34" charset="0"/>
                <a:cs typeface="Arial" panose="020B0604020202020204" pitchFamily="34" charset="0"/>
              </a:rPr>
              <a:t>Enhancements to 1</a:t>
            </a:r>
            <a:r>
              <a:rPr lang="en-AU" sz="2000" b="1" baseline="30000" dirty="0">
                <a:latin typeface="Arial" panose="020B0604020202020204" pitchFamily="34" charset="0"/>
                <a:cs typeface="Arial" panose="020B0604020202020204" pitchFamily="34" charset="0"/>
              </a:rPr>
              <a:t>st</a:t>
            </a:r>
            <a:r>
              <a:rPr lang="en-AU" sz="2000" b="1" dirty="0">
                <a:latin typeface="Arial" panose="020B0604020202020204" pitchFamily="34" charset="0"/>
                <a:cs typeface="Arial" panose="020B0604020202020204" pitchFamily="34" charset="0"/>
              </a:rPr>
              <a:t> Marine Division</a:t>
            </a:r>
          </a:p>
        </p:txBody>
      </p:sp>
      <p:cxnSp>
        <p:nvCxnSpPr>
          <p:cNvPr id="216" name="Straight Connector 215"/>
          <p:cNvCxnSpPr/>
          <p:nvPr/>
        </p:nvCxnSpPr>
        <p:spPr bwMode="auto">
          <a:xfrm flipH="1">
            <a:off x="7037732" y="2103216"/>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306" name="Straight Connector 305"/>
          <p:cNvCxnSpPr/>
          <p:nvPr/>
        </p:nvCxnSpPr>
        <p:spPr bwMode="auto">
          <a:xfrm flipH="1">
            <a:off x="2639126" y="3499431"/>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307" name="Straight Connector 306"/>
          <p:cNvCxnSpPr/>
          <p:nvPr/>
        </p:nvCxnSpPr>
        <p:spPr bwMode="auto">
          <a:xfrm flipH="1">
            <a:off x="4583523" y="3499431"/>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0" name="Group 9"/>
          <p:cNvGrpSpPr/>
          <p:nvPr/>
        </p:nvGrpSpPr>
        <p:grpSpPr>
          <a:xfrm>
            <a:off x="7801697" y="2168377"/>
            <a:ext cx="544310" cy="920008"/>
            <a:chOff x="2362203" y="1863351"/>
            <a:chExt cx="544310" cy="920008"/>
          </a:xfrm>
        </p:grpSpPr>
        <p:sp>
          <p:nvSpPr>
            <p:cNvPr id="35" name="TextBox 34"/>
            <p:cNvSpPr txBox="1"/>
            <p:nvPr/>
          </p:nvSpPr>
          <p:spPr>
            <a:xfrm>
              <a:off x="2636887" y="1863351"/>
              <a:ext cx="269626" cy="276999"/>
            </a:xfrm>
            <a:prstGeom prst="rect">
              <a:avLst/>
            </a:prstGeom>
            <a:noFill/>
          </p:spPr>
          <p:txBody>
            <a:bodyPr wrap="none" rtlCol="0">
              <a:spAutoFit/>
            </a:bodyPr>
            <a:lstStyle/>
            <a:p>
              <a:r>
                <a:rPr lang="en-CA" sz="1200" b="1" dirty="0"/>
                <a:t>x</a:t>
              </a:r>
            </a:p>
          </p:txBody>
        </p:sp>
        <p:sp>
          <p:nvSpPr>
            <p:cNvPr id="33" name="TextBox 32"/>
            <p:cNvSpPr txBox="1"/>
            <p:nvPr/>
          </p:nvSpPr>
          <p:spPr>
            <a:xfrm>
              <a:off x="2362203" y="2506360"/>
              <a:ext cx="269626" cy="276999"/>
            </a:xfrm>
            <a:prstGeom prst="rect">
              <a:avLst/>
            </a:prstGeom>
            <a:noFill/>
          </p:spPr>
          <p:txBody>
            <a:bodyPr wrap="none" rtlCol="0">
              <a:spAutoFit/>
            </a:bodyPr>
            <a:lstStyle/>
            <a:p>
              <a:r>
                <a:rPr lang="en-CA" sz="1200" b="1" dirty="0"/>
                <a:t>4</a:t>
              </a:r>
            </a:p>
          </p:txBody>
        </p:sp>
      </p:grpSp>
      <p:grpSp>
        <p:nvGrpSpPr>
          <p:cNvPr id="385" name="Group 384"/>
          <p:cNvGrpSpPr/>
          <p:nvPr/>
        </p:nvGrpSpPr>
        <p:grpSpPr>
          <a:xfrm>
            <a:off x="3730579" y="2164960"/>
            <a:ext cx="544310" cy="920008"/>
            <a:chOff x="2362203" y="1863351"/>
            <a:chExt cx="544310" cy="920008"/>
          </a:xfrm>
        </p:grpSpPr>
        <p:sp>
          <p:nvSpPr>
            <p:cNvPr id="392" name="TextBox 391"/>
            <p:cNvSpPr txBox="1"/>
            <p:nvPr/>
          </p:nvSpPr>
          <p:spPr>
            <a:xfrm>
              <a:off x="2636887" y="1863351"/>
              <a:ext cx="269626" cy="276999"/>
            </a:xfrm>
            <a:prstGeom prst="rect">
              <a:avLst/>
            </a:prstGeom>
            <a:noFill/>
          </p:spPr>
          <p:txBody>
            <a:bodyPr wrap="none" rtlCol="0">
              <a:spAutoFit/>
            </a:bodyPr>
            <a:lstStyle/>
            <a:p>
              <a:r>
                <a:rPr lang="en-CA" sz="1200" b="1" dirty="0"/>
                <a:t>x</a:t>
              </a:r>
            </a:p>
          </p:txBody>
        </p:sp>
        <p:sp>
          <p:nvSpPr>
            <p:cNvPr id="397" name="TextBox 396"/>
            <p:cNvSpPr txBox="1"/>
            <p:nvPr/>
          </p:nvSpPr>
          <p:spPr>
            <a:xfrm>
              <a:off x="2362203" y="2506360"/>
              <a:ext cx="269626" cy="276999"/>
            </a:xfrm>
            <a:prstGeom prst="rect">
              <a:avLst/>
            </a:prstGeom>
            <a:noFill/>
          </p:spPr>
          <p:txBody>
            <a:bodyPr wrap="none" rtlCol="0">
              <a:spAutoFit/>
            </a:bodyPr>
            <a:lstStyle/>
            <a:p>
              <a:r>
                <a:rPr lang="en-CA" sz="1200" b="1" dirty="0"/>
                <a:t>1</a:t>
              </a:r>
            </a:p>
          </p:txBody>
        </p:sp>
      </p:grpSp>
      <p:grpSp>
        <p:nvGrpSpPr>
          <p:cNvPr id="401" name="Group 400"/>
          <p:cNvGrpSpPr/>
          <p:nvPr/>
        </p:nvGrpSpPr>
        <p:grpSpPr>
          <a:xfrm>
            <a:off x="5051454" y="2163862"/>
            <a:ext cx="544310" cy="920008"/>
            <a:chOff x="2362203" y="1863351"/>
            <a:chExt cx="544310" cy="920008"/>
          </a:xfrm>
        </p:grpSpPr>
        <p:sp>
          <p:nvSpPr>
            <p:cNvPr id="408" name="TextBox 407"/>
            <p:cNvSpPr txBox="1"/>
            <p:nvPr/>
          </p:nvSpPr>
          <p:spPr>
            <a:xfrm>
              <a:off x="2636887" y="1863351"/>
              <a:ext cx="269626" cy="276999"/>
            </a:xfrm>
            <a:prstGeom prst="rect">
              <a:avLst/>
            </a:prstGeom>
            <a:noFill/>
          </p:spPr>
          <p:txBody>
            <a:bodyPr wrap="none" rtlCol="0">
              <a:spAutoFit/>
            </a:bodyPr>
            <a:lstStyle/>
            <a:p>
              <a:r>
                <a:rPr lang="en-CA" sz="1200" b="1" dirty="0"/>
                <a:t>x</a:t>
              </a:r>
            </a:p>
          </p:txBody>
        </p:sp>
        <p:sp>
          <p:nvSpPr>
            <p:cNvPr id="413" name="TextBox 412"/>
            <p:cNvSpPr txBox="1"/>
            <p:nvPr/>
          </p:nvSpPr>
          <p:spPr>
            <a:xfrm>
              <a:off x="2362203" y="2506360"/>
              <a:ext cx="269626" cy="276999"/>
            </a:xfrm>
            <a:prstGeom prst="rect">
              <a:avLst/>
            </a:prstGeom>
            <a:noFill/>
          </p:spPr>
          <p:txBody>
            <a:bodyPr wrap="none" rtlCol="0">
              <a:spAutoFit/>
            </a:bodyPr>
            <a:lstStyle/>
            <a:p>
              <a:r>
                <a:rPr lang="en-CA" sz="1200" b="1" dirty="0"/>
                <a:t>2</a:t>
              </a:r>
            </a:p>
          </p:txBody>
        </p:sp>
      </p:grpSp>
      <p:grpSp>
        <p:nvGrpSpPr>
          <p:cNvPr id="417" name="Group 416"/>
          <p:cNvGrpSpPr/>
          <p:nvPr/>
        </p:nvGrpSpPr>
        <p:grpSpPr>
          <a:xfrm>
            <a:off x="6630607" y="2162726"/>
            <a:ext cx="544310" cy="920008"/>
            <a:chOff x="2362203" y="1863351"/>
            <a:chExt cx="544310" cy="920008"/>
          </a:xfrm>
        </p:grpSpPr>
        <p:sp>
          <p:nvSpPr>
            <p:cNvPr id="424" name="TextBox 423"/>
            <p:cNvSpPr txBox="1"/>
            <p:nvPr/>
          </p:nvSpPr>
          <p:spPr>
            <a:xfrm>
              <a:off x="2636887" y="1863351"/>
              <a:ext cx="269626" cy="276999"/>
            </a:xfrm>
            <a:prstGeom prst="rect">
              <a:avLst/>
            </a:prstGeom>
            <a:noFill/>
          </p:spPr>
          <p:txBody>
            <a:bodyPr wrap="none" rtlCol="0">
              <a:spAutoFit/>
            </a:bodyPr>
            <a:lstStyle/>
            <a:p>
              <a:r>
                <a:rPr lang="en-CA" sz="1200" b="1" dirty="0"/>
                <a:t>x</a:t>
              </a:r>
            </a:p>
          </p:txBody>
        </p:sp>
        <p:sp>
          <p:nvSpPr>
            <p:cNvPr id="429" name="TextBox 428"/>
            <p:cNvSpPr txBox="1"/>
            <p:nvPr/>
          </p:nvSpPr>
          <p:spPr>
            <a:xfrm>
              <a:off x="2362203" y="2506360"/>
              <a:ext cx="269626" cy="276999"/>
            </a:xfrm>
            <a:prstGeom prst="rect">
              <a:avLst/>
            </a:prstGeom>
            <a:noFill/>
          </p:spPr>
          <p:txBody>
            <a:bodyPr wrap="none" rtlCol="0">
              <a:spAutoFit/>
            </a:bodyPr>
            <a:lstStyle/>
            <a:p>
              <a:r>
                <a:rPr lang="en-CA" sz="1200" b="1" dirty="0"/>
                <a:t>3</a:t>
              </a:r>
            </a:p>
          </p:txBody>
        </p:sp>
      </p:grpSp>
      <p:grpSp>
        <p:nvGrpSpPr>
          <p:cNvPr id="445" name="Group 444"/>
          <p:cNvGrpSpPr/>
          <p:nvPr/>
        </p:nvGrpSpPr>
        <p:grpSpPr>
          <a:xfrm>
            <a:off x="5502474" y="3747563"/>
            <a:ext cx="51435" cy="72000"/>
            <a:chOff x="967738" y="3249386"/>
            <a:chExt cx="51435" cy="72000"/>
          </a:xfrm>
        </p:grpSpPr>
        <p:cxnSp>
          <p:nvCxnSpPr>
            <p:cNvPr id="446" name="Straight Connector 445"/>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47" name="Straight Connector 446"/>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452" name="Group 451"/>
          <p:cNvGrpSpPr/>
          <p:nvPr/>
        </p:nvGrpSpPr>
        <p:grpSpPr>
          <a:xfrm>
            <a:off x="5697211" y="1086547"/>
            <a:ext cx="648264" cy="920008"/>
            <a:chOff x="2362203" y="1863351"/>
            <a:chExt cx="648264" cy="920008"/>
          </a:xfrm>
        </p:grpSpPr>
        <p:sp>
          <p:nvSpPr>
            <p:cNvPr id="459" name="TextBox 458"/>
            <p:cNvSpPr txBox="1"/>
            <p:nvPr/>
          </p:nvSpPr>
          <p:spPr>
            <a:xfrm>
              <a:off x="2655883" y="1863351"/>
              <a:ext cx="354584" cy="276999"/>
            </a:xfrm>
            <a:prstGeom prst="rect">
              <a:avLst/>
            </a:prstGeom>
            <a:noFill/>
          </p:spPr>
          <p:txBody>
            <a:bodyPr wrap="none" rtlCol="0">
              <a:spAutoFit/>
            </a:bodyPr>
            <a:lstStyle/>
            <a:p>
              <a:r>
                <a:rPr lang="en-CA" sz="1200" b="1" dirty="0"/>
                <a:t>xx</a:t>
              </a:r>
            </a:p>
          </p:txBody>
        </p:sp>
        <p:sp>
          <p:nvSpPr>
            <p:cNvPr id="464" name="TextBox 463"/>
            <p:cNvSpPr txBox="1"/>
            <p:nvPr/>
          </p:nvSpPr>
          <p:spPr>
            <a:xfrm>
              <a:off x="2362203" y="2506360"/>
              <a:ext cx="269626" cy="276999"/>
            </a:xfrm>
            <a:prstGeom prst="rect">
              <a:avLst/>
            </a:prstGeom>
            <a:noFill/>
          </p:spPr>
          <p:txBody>
            <a:bodyPr wrap="none" rtlCol="0">
              <a:spAutoFit/>
            </a:bodyPr>
            <a:lstStyle/>
            <a:p>
              <a:r>
                <a:rPr lang="en-CA" sz="1200" b="1" dirty="0"/>
                <a:t>1</a:t>
              </a:r>
            </a:p>
          </p:txBody>
        </p:sp>
      </p:grpSp>
      <p:grpSp>
        <p:nvGrpSpPr>
          <p:cNvPr id="53" name="Group 52"/>
          <p:cNvGrpSpPr/>
          <p:nvPr/>
        </p:nvGrpSpPr>
        <p:grpSpPr>
          <a:xfrm>
            <a:off x="8350503" y="3777034"/>
            <a:ext cx="474698" cy="666883"/>
            <a:chOff x="6566379" y="3540059"/>
            <a:chExt cx="474698" cy="666883"/>
          </a:xfrm>
        </p:grpSpPr>
        <p:grpSp>
          <p:nvGrpSpPr>
            <p:cNvPr id="46" name="Group 45"/>
            <p:cNvGrpSpPr/>
            <p:nvPr/>
          </p:nvGrpSpPr>
          <p:grpSpPr>
            <a:xfrm>
              <a:off x="6566379" y="3738942"/>
              <a:ext cx="474698" cy="468000"/>
              <a:chOff x="9682413" y="6215289"/>
              <a:chExt cx="474698" cy="468000"/>
            </a:xfrm>
          </p:grpSpPr>
          <p:sp>
            <p:nvSpPr>
              <p:cNvPr id="219" name="Rectangle 218"/>
              <p:cNvSpPr>
                <a:spLocks noChangeAspect="1"/>
              </p:cNvSpPr>
              <p:nvPr/>
            </p:nvSpPr>
            <p:spPr bwMode="auto">
              <a:xfrm rot="2700000">
                <a:off x="9686206" y="6215289"/>
                <a:ext cx="468000" cy="468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333" name="TextBox 332"/>
              <p:cNvSpPr txBox="1"/>
              <p:nvPr/>
            </p:nvSpPr>
            <p:spPr>
              <a:xfrm>
                <a:off x="9682413" y="6294342"/>
                <a:ext cx="474698" cy="276999"/>
              </a:xfrm>
              <a:prstGeom prst="rect">
                <a:avLst/>
              </a:prstGeom>
              <a:noFill/>
            </p:spPr>
            <p:txBody>
              <a:bodyPr wrap="square" rtlCol="0">
                <a:spAutoFit/>
              </a:bodyPr>
              <a:lstStyle/>
              <a:p>
                <a:pPr algn="ctr"/>
                <a:r>
                  <a:rPr lang="en-CA" sz="1200" b="1" dirty="0">
                    <a:solidFill>
                      <a:srgbClr val="FF0000"/>
                    </a:solidFill>
                  </a:rPr>
                  <a:t>IW</a:t>
                </a:r>
              </a:p>
            </p:txBody>
          </p:sp>
        </p:grpSp>
        <p:grpSp>
          <p:nvGrpSpPr>
            <p:cNvPr id="470" name="Group 469"/>
            <p:cNvGrpSpPr/>
            <p:nvPr/>
          </p:nvGrpSpPr>
          <p:grpSpPr>
            <a:xfrm>
              <a:off x="6771073" y="3540059"/>
              <a:ext cx="51435" cy="72000"/>
              <a:chOff x="967738" y="3249386"/>
              <a:chExt cx="51435" cy="72000"/>
            </a:xfrm>
          </p:grpSpPr>
          <p:cxnSp>
            <p:nvCxnSpPr>
              <p:cNvPr id="471" name="Straight Connector 470"/>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72" name="Straight Connector 471"/>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cxnSp>
        <p:nvCxnSpPr>
          <p:cNvPr id="473" name="Straight Connector 472"/>
          <p:cNvCxnSpPr/>
          <p:nvPr/>
        </p:nvCxnSpPr>
        <p:spPr bwMode="auto">
          <a:xfrm flipH="1">
            <a:off x="1715456" y="3503215"/>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474" name="Straight Connector 473"/>
          <p:cNvCxnSpPr/>
          <p:nvPr/>
        </p:nvCxnSpPr>
        <p:spPr bwMode="auto">
          <a:xfrm flipH="1">
            <a:off x="5543909" y="3497172"/>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475" name="Straight Connector 474"/>
          <p:cNvCxnSpPr/>
          <p:nvPr/>
        </p:nvCxnSpPr>
        <p:spPr bwMode="auto">
          <a:xfrm flipH="1">
            <a:off x="6478326" y="3509915"/>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476" name="Straight Connector 475"/>
          <p:cNvCxnSpPr/>
          <p:nvPr/>
        </p:nvCxnSpPr>
        <p:spPr bwMode="auto">
          <a:xfrm flipH="1">
            <a:off x="7548673" y="3519110"/>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5" name="Group 14"/>
          <p:cNvGrpSpPr/>
          <p:nvPr/>
        </p:nvGrpSpPr>
        <p:grpSpPr>
          <a:xfrm>
            <a:off x="1485033" y="3742684"/>
            <a:ext cx="450000" cy="674684"/>
            <a:chOff x="2981737" y="3500307"/>
            <a:chExt cx="450000" cy="674684"/>
          </a:xfrm>
        </p:grpSpPr>
        <p:grpSp>
          <p:nvGrpSpPr>
            <p:cNvPr id="26" name="Group 25"/>
            <p:cNvGrpSpPr/>
            <p:nvPr/>
          </p:nvGrpSpPr>
          <p:grpSpPr>
            <a:xfrm>
              <a:off x="2981737" y="3500307"/>
              <a:ext cx="450000" cy="674684"/>
              <a:chOff x="8581913" y="2018053"/>
              <a:chExt cx="450000" cy="674684"/>
            </a:xfrm>
          </p:grpSpPr>
          <p:grpSp>
            <p:nvGrpSpPr>
              <p:cNvPr id="194" name="Group 193"/>
              <p:cNvGrpSpPr/>
              <p:nvPr/>
            </p:nvGrpSpPr>
            <p:grpSpPr>
              <a:xfrm>
                <a:off x="8581913" y="2242737"/>
                <a:ext cx="450000" cy="450000"/>
                <a:chOff x="4699009" y="4292543"/>
                <a:chExt cx="450000" cy="450000"/>
              </a:xfrm>
            </p:grpSpPr>
            <p:sp>
              <p:nvSpPr>
                <p:cNvPr id="195" name="Rectangle 194"/>
                <p:cNvSpPr>
                  <a:spLocks noChangeAspect="1"/>
                </p:cNvSpPr>
                <p:nvPr/>
              </p:nvSpPr>
              <p:spPr bwMode="auto">
                <a:xfrm rot="2700000">
                  <a:off x="4699009" y="4292543"/>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196" name="Oval 318"/>
                <p:cNvSpPr>
                  <a:spLocks noChangeAspect="1" noChangeArrowheads="1"/>
                </p:cNvSpPr>
                <p:nvPr/>
              </p:nvSpPr>
              <p:spPr bwMode="auto">
                <a:xfrm>
                  <a:off x="4839321" y="4409881"/>
                  <a:ext cx="173038" cy="171450"/>
                </a:xfrm>
                <a:prstGeom prst="ellipse">
                  <a:avLst/>
                </a:prstGeom>
                <a:solidFill>
                  <a:srgbClr val="FF0000"/>
                </a:solidFill>
                <a:ln w="12700">
                  <a:solidFill>
                    <a:srgbClr val="FF0000"/>
                  </a:solidFill>
                  <a:round/>
                  <a:headEnd/>
                  <a:tailEnd/>
                </a:ln>
              </p:spPr>
              <p:txBody>
                <a:bodyPr wrap="none" anchor="ctr"/>
                <a:lstStyle/>
                <a:p>
                  <a:pPr algn="ctr" eaLnBrk="0" hangingPunct="0"/>
                  <a:endParaRPr lang="en-CA" sz="1100" b="1" dirty="0"/>
                </a:p>
              </p:txBody>
            </p:sp>
          </p:grpSp>
          <p:grpSp>
            <p:nvGrpSpPr>
              <p:cNvPr id="439" name="Group 438"/>
              <p:cNvGrpSpPr/>
              <p:nvPr/>
            </p:nvGrpSpPr>
            <p:grpSpPr>
              <a:xfrm>
                <a:off x="8782181" y="2018053"/>
                <a:ext cx="51435" cy="72000"/>
                <a:chOff x="967738" y="3249386"/>
                <a:chExt cx="51435" cy="72000"/>
              </a:xfrm>
            </p:grpSpPr>
            <p:cxnSp>
              <p:nvCxnSpPr>
                <p:cNvPr id="440" name="Straight Connector 439"/>
                <p:cNvCxnSpPr/>
                <p:nvPr/>
              </p:nvCxnSpPr>
              <p:spPr bwMode="auto">
                <a:xfrm>
                  <a:off x="967738" y="3249386"/>
                  <a:ext cx="0" cy="720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441" name="Straight Connector 440"/>
                <p:cNvCxnSpPr/>
                <p:nvPr/>
              </p:nvCxnSpPr>
              <p:spPr bwMode="auto">
                <a:xfrm>
                  <a:off x="1019173" y="3249386"/>
                  <a:ext cx="0" cy="720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grpSp>
        </p:grpSp>
        <p:grpSp>
          <p:nvGrpSpPr>
            <p:cNvPr id="2" name="Group 1"/>
            <p:cNvGrpSpPr/>
            <p:nvPr/>
          </p:nvGrpSpPr>
          <p:grpSpPr>
            <a:xfrm>
              <a:off x="3041130" y="4038442"/>
              <a:ext cx="324208" cy="84138"/>
              <a:chOff x="7000978" y="6016625"/>
              <a:chExt cx="324208" cy="84138"/>
            </a:xfrm>
          </p:grpSpPr>
          <p:sp>
            <p:nvSpPr>
              <p:cNvPr id="250" name="Oval 689"/>
              <p:cNvSpPr>
                <a:spLocks noChangeAspect="1" noChangeArrowheads="1"/>
              </p:cNvSpPr>
              <p:nvPr/>
            </p:nvSpPr>
            <p:spPr bwMode="auto">
              <a:xfrm>
                <a:off x="7000978" y="6016625"/>
                <a:ext cx="89363" cy="84138"/>
              </a:xfrm>
              <a:prstGeom prst="ellipse">
                <a:avLst/>
              </a:prstGeom>
              <a:solidFill>
                <a:srgbClr val="FFFFFF"/>
              </a:solidFill>
              <a:ln w="12700">
                <a:solidFill>
                  <a:srgbClr val="FF0000"/>
                </a:solidFill>
                <a:round/>
                <a:headEnd/>
                <a:tailEnd/>
              </a:ln>
            </p:spPr>
            <p:txBody>
              <a:bodyPr wrap="none" anchor="ctr"/>
              <a:lstStyle/>
              <a:p>
                <a:pPr eaLnBrk="0" hangingPunct="0">
                  <a:spcBef>
                    <a:spcPct val="20000"/>
                  </a:spcBef>
                  <a:buSzPct val="100000"/>
                </a:pPr>
                <a:endParaRPr lang="en-AU" dirty="0"/>
              </a:p>
            </p:txBody>
          </p:sp>
          <p:sp>
            <p:nvSpPr>
              <p:cNvPr id="251" name="Oval 690"/>
              <p:cNvSpPr>
                <a:spLocks noChangeAspect="1" noChangeArrowheads="1"/>
              </p:cNvSpPr>
              <p:nvPr/>
            </p:nvSpPr>
            <p:spPr bwMode="auto">
              <a:xfrm>
                <a:off x="7235823" y="6016625"/>
                <a:ext cx="89363" cy="84138"/>
              </a:xfrm>
              <a:prstGeom prst="ellipse">
                <a:avLst/>
              </a:prstGeom>
              <a:solidFill>
                <a:srgbClr val="FFFFFF"/>
              </a:solidFill>
              <a:ln w="12700">
                <a:solidFill>
                  <a:srgbClr val="FF0000"/>
                </a:solidFill>
                <a:round/>
                <a:headEnd/>
                <a:tailEnd/>
              </a:ln>
            </p:spPr>
            <p:txBody>
              <a:bodyPr wrap="none" anchor="ctr"/>
              <a:lstStyle/>
              <a:p>
                <a:pPr eaLnBrk="0" hangingPunct="0">
                  <a:spcBef>
                    <a:spcPct val="20000"/>
                  </a:spcBef>
                  <a:buSzPct val="100000"/>
                </a:pPr>
                <a:endParaRPr lang="en-AU" dirty="0"/>
              </a:p>
            </p:txBody>
          </p:sp>
          <p:sp>
            <p:nvSpPr>
              <p:cNvPr id="252" name="Line 684"/>
              <p:cNvSpPr>
                <a:spLocks noChangeAspect="1" noChangeShapeType="1"/>
              </p:cNvSpPr>
              <p:nvPr/>
            </p:nvSpPr>
            <p:spPr bwMode="auto">
              <a:xfrm>
                <a:off x="7067094" y="6016625"/>
                <a:ext cx="202099" cy="0"/>
              </a:xfrm>
              <a:prstGeom prst="line">
                <a:avLst/>
              </a:prstGeom>
              <a:noFill/>
              <a:ln w="12700">
                <a:solidFill>
                  <a:srgbClr val="FF0000"/>
                </a:solidFill>
                <a:round/>
                <a:headEnd type="none" w="sm" len="sm"/>
                <a:tailEnd type="none" w="sm" len="sm"/>
              </a:ln>
            </p:spPr>
            <p:txBody>
              <a:bodyPr wrap="none" anchor="ctr"/>
              <a:lstStyle/>
              <a:p>
                <a:endParaRPr lang="en-US" dirty="0"/>
              </a:p>
            </p:txBody>
          </p:sp>
        </p:grpSp>
      </p:grpSp>
      <p:grpSp>
        <p:nvGrpSpPr>
          <p:cNvPr id="260" name="Group 259"/>
          <p:cNvGrpSpPr/>
          <p:nvPr/>
        </p:nvGrpSpPr>
        <p:grpSpPr>
          <a:xfrm>
            <a:off x="11277344" y="3775874"/>
            <a:ext cx="450000" cy="643203"/>
            <a:chOff x="4771454" y="3540059"/>
            <a:chExt cx="450000" cy="643203"/>
          </a:xfrm>
        </p:grpSpPr>
        <p:sp>
          <p:nvSpPr>
            <p:cNvPr id="266" name="Rectangle 265"/>
            <p:cNvSpPr>
              <a:spLocks noChangeAspect="1"/>
            </p:cNvSpPr>
            <p:nvPr/>
          </p:nvSpPr>
          <p:spPr bwMode="auto">
            <a:xfrm rot="2700000">
              <a:off x="4771454" y="3733262"/>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cxnSp>
          <p:nvCxnSpPr>
            <p:cNvPr id="263" name="Straight Connector 262"/>
            <p:cNvCxnSpPr/>
            <p:nvPr/>
          </p:nvCxnSpPr>
          <p:spPr bwMode="auto">
            <a:xfrm>
              <a:off x="5002820" y="3540059"/>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cxnSp>
        <p:nvCxnSpPr>
          <p:cNvPr id="277" name="Straight Connector 276"/>
          <p:cNvCxnSpPr/>
          <p:nvPr/>
        </p:nvCxnSpPr>
        <p:spPr bwMode="auto">
          <a:xfrm flipH="1">
            <a:off x="790697" y="3497172"/>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78" name="Straight Connector 277"/>
          <p:cNvCxnSpPr>
            <a:cxnSpLocks/>
          </p:cNvCxnSpPr>
          <p:nvPr/>
        </p:nvCxnSpPr>
        <p:spPr bwMode="auto">
          <a:xfrm flipH="1">
            <a:off x="9650948" y="3526955"/>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79" name="Straight Connector 278"/>
          <p:cNvCxnSpPr/>
          <p:nvPr/>
        </p:nvCxnSpPr>
        <p:spPr bwMode="auto">
          <a:xfrm flipH="1">
            <a:off x="8587852" y="3538946"/>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280" name="Group 279"/>
          <p:cNvGrpSpPr/>
          <p:nvPr/>
        </p:nvGrpSpPr>
        <p:grpSpPr>
          <a:xfrm>
            <a:off x="466276" y="3745929"/>
            <a:ext cx="648000" cy="777701"/>
            <a:chOff x="7547196" y="3503552"/>
            <a:chExt cx="648000" cy="777701"/>
          </a:xfrm>
        </p:grpSpPr>
        <p:grpSp>
          <p:nvGrpSpPr>
            <p:cNvPr id="281" name="Group 280"/>
            <p:cNvGrpSpPr/>
            <p:nvPr/>
          </p:nvGrpSpPr>
          <p:grpSpPr>
            <a:xfrm>
              <a:off x="7547196" y="3509529"/>
              <a:ext cx="648000" cy="771724"/>
              <a:chOff x="7585304" y="2001832"/>
              <a:chExt cx="648000" cy="771724"/>
            </a:xfrm>
          </p:grpSpPr>
          <p:grpSp>
            <p:nvGrpSpPr>
              <p:cNvPr id="283" name="Group 282"/>
              <p:cNvGrpSpPr/>
              <p:nvPr/>
            </p:nvGrpSpPr>
            <p:grpSpPr>
              <a:xfrm>
                <a:off x="7585304" y="2125556"/>
                <a:ext cx="648000" cy="648000"/>
                <a:chOff x="6241332" y="4177531"/>
                <a:chExt cx="648000" cy="648000"/>
              </a:xfrm>
            </p:grpSpPr>
            <p:sp>
              <p:nvSpPr>
                <p:cNvPr id="287" name="Freeform 43"/>
                <p:cNvSpPr>
                  <a:spLocks/>
                </p:cNvSpPr>
                <p:nvPr/>
              </p:nvSpPr>
              <p:spPr bwMode="auto">
                <a:xfrm>
                  <a:off x="6241332" y="4177531"/>
                  <a:ext cx="648000" cy="648000"/>
                </a:xfrm>
                <a:custGeom>
                  <a:avLst/>
                  <a:gdLst>
                    <a:gd name="T0" fmla="*/ 192 w 312"/>
                    <a:gd name="T1" fmla="*/ 0 h 312"/>
                    <a:gd name="T2" fmla="*/ 0 w 312"/>
                    <a:gd name="T3" fmla="*/ 192 h 312"/>
                    <a:gd name="T4" fmla="*/ 192 w 312"/>
                    <a:gd name="T5" fmla="*/ 383 h 312"/>
                    <a:gd name="T6" fmla="*/ 383 w 312"/>
                    <a:gd name="T7" fmla="*/ 192 h 312"/>
                    <a:gd name="T8" fmla="*/ 192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solidFill>
                  <a:schemeClr val="bg1"/>
                </a:solidFill>
                <a:ln w="19050" cmpd="sng">
                  <a:solidFill>
                    <a:srgbClr val="FF0000"/>
                  </a:solidFill>
                  <a:prstDash val="solid"/>
                  <a:round/>
                  <a:headEnd/>
                  <a:tailEnd/>
                </a:ln>
              </p:spPr>
              <p:txBody>
                <a:bodyPr/>
                <a:lstStyle/>
                <a:p>
                  <a:endParaRPr lang="en-US" dirty="0"/>
                </a:p>
              </p:txBody>
            </p:sp>
            <p:sp>
              <p:nvSpPr>
                <p:cNvPr id="288" name="Freeform 341"/>
                <p:cNvSpPr>
                  <a:spLocks/>
                </p:cNvSpPr>
                <p:nvPr/>
              </p:nvSpPr>
              <p:spPr bwMode="auto">
                <a:xfrm>
                  <a:off x="6387377" y="4394954"/>
                  <a:ext cx="361100" cy="230329"/>
                </a:xfrm>
                <a:custGeom>
                  <a:avLst/>
                  <a:gdLst>
                    <a:gd name="T0" fmla="*/ 0 w 288"/>
                    <a:gd name="T1" fmla="*/ 0 h 116"/>
                    <a:gd name="T2" fmla="*/ 0 w 288"/>
                    <a:gd name="T3" fmla="*/ 41 h 116"/>
                    <a:gd name="T4" fmla="*/ 101 w 288"/>
                    <a:gd name="T5" fmla="*/ 0 h 116"/>
                    <a:gd name="T6" fmla="*/ 101 w 288"/>
                    <a:gd name="T7" fmla="*/ 40 h 116"/>
                    <a:gd name="T8" fmla="*/ 0 w 288"/>
                    <a:gd name="T9" fmla="*/ 0 h 116"/>
                    <a:gd name="T10" fmla="*/ 0 60000 65536"/>
                    <a:gd name="T11" fmla="*/ 0 60000 65536"/>
                    <a:gd name="T12" fmla="*/ 0 60000 65536"/>
                    <a:gd name="T13" fmla="*/ 0 60000 65536"/>
                    <a:gd name="T14" fmla="*/ 0 60000 65536"/>
                    <a:gd name="T15" fmla="*/ 0 w 288"/>
                    <a:gd name="T16" fmla="*/ 0 h 116"/>
                    <a:gd name="T17" fmla="*/ 288 w 288"/>
                    <a:gd name="T18" fmla="*/ 116 h 116"/>
                  </a:gdLst>
                  <a:ahLst/>
                  <a:cxnLst>
                    <a:cxn ang="T10">
                      <a:pos x="T0" y="T1"/>
                    </a:cxn>
                    <a:cxn ang="T11">
                      <a:pos x="T2" y="T3"/>
                    </a:cxn>
                    <a:cxn ang="T12">
                      <a:pos x="T4" y="T5"/>
                    </a:cxn>
                    <a:cxn ang="T13">
                      <a:pos x="T6" y="T7"/>
                    </a:cxn>
                    <a:cxn ang="T14">
                      <a:pos x="T8" y="T9"/>
                    </a:cxn>
                  </a:cxnLst>
                  <a:rect l="T15" t="T16" r="T17" b="T18"/>
                  <a:pathLst>
                    <a:path w="288" h="116">
                      <a:moveTo>
                        <a:pt x="0" y="0"/>
                      </a:moveTo>
                      <a:lnTo>
                        <a:pt x="0" y="116"/>
                      </a:lnTo>
                      <a:lnTo>
                        <a:pt x="288" y="0"/>
                      </a:lnTo>
                      <a:lnTo>
                        <a:pt x="288" y="114"/>
                      </a:lnTo>
                      <a:lnTo>
                        <a:pt x="0" y="0"/>
                      </a:lnTo>
                      <a:close/>
                    </a:path>
                  </a:pathLst>
                </a:custGeom>
                <a:solidFill>
                  <a:srgbClr val="FF0000"/>
                </a:solidFill>
                <a:ln w="12700" cap="flat" cmpd="sng">
                  <a:solidFill>
                    <a:srgbClr val="FF0000"/>
                  </a:solidFill>
                  <a:prstDash val="solid"/>
                  <a:round/>
                  <a:headEnd/>
                  <a:tailEnd/>
                </a:ln>
              </p:spPr>
              <p:txBody>
                <a:bodyPr wrap="square" lIns="0" tIns="0" rIns="0" bIns="0" anchor="ctr">
                  <a:spAutoFit/>
                </a:bodyPr>
                <a:lstStyle/>
                <a:p>
                  <a:endParaRPr lang="en-US" dirty="0"/>
                </a:p>
              </p:txBody>
            </p:sp>
          </p:grpSp>
          <p:grpSp>
            <p:nvGrpSpPr>
              <p:cNvPr id="284" name="Group 283"/>
              <p:cNvGrpSpPr/>
              <p:nvPr/>
            </p:nvGrpSpPr>
            <p:grpSpPr>
              <a:xfrm>
                <a:off x="7861502" y="2001832"/>
                <a:ext cx="51435" cy="72000"/>
                <a:chOff x="967738" y="3249386"/>
                <a:chExt cx="51435" cy="72000"/>
              </a:xfrm>
            </p:grpSpPr>
            <p:cxnSp>
              <p:nvCxnSpPr>
                <p:cNvPr id="285" name="Straight Connector 284"/>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86" name="Straight Connector 285"/>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cxnSp>
          <p:nvCxnSpPr>
            <p:cNvPr id="282" name="Straight Connector 281"/>
            <p:cNvCxnSpPr/>
            <p:nvPr/>
          </p:nvCxnSpPr>
          <p:spPr bwMode="auto">
            <a:xfrm>
              <a:off x="7932646" y="3503552"/>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290" name="Group 289"/>
          <p:cNvGrpSpPr/>
          <p:nvPr/>
        </p:nvGrpSpPr>
        <p:grpSpPr>
          <a:xfrm>
            <a:off x="2614937" y="3769021"/>
            <a:ext cx="51435" cy="72000"/>
            <a:chOff x="967738" y="3249386"/>
            <a:chExt cx="51435" cy="72000"/>
          </a:xfrm>
        </p:grpSpPr>
        <p:cxnSp>
          <p:nvCxnSpPr>
            <p:cNvPr id="294" name="Straight Connector 293"/>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95" name="Straight Connector 294"/>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272" name="Group 271"/>
          <p:cNvGrpSpPr/>
          <p:nvPr/>
        </p:nvGrpSpPr>
        <p:grpSpPr>
          <a:xfrm>
            <a:off x="4572295" y="3791454"/>
            <a:ext cx="51435" cy="72000"/>
            <a:chOff x="967738" y="3249386"/>
            <a:chExt cx="51435" cy="72000"/>
          </a:xfrm>
        </p:grpSpPr>
        <p:cxnSp>
          <p:nvCxnSpPr>
            <p:cNvPr id="273" name="Straight Connector 272"/>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74" name="Straight Connector 273"/>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326" name="Group 325"/>
          <p:cNvGrpSpPr/>
          <p:nvPr/>
        </p:nvGrpSpPr>
        <p:grpSpPr>
          <a:xfrm>
            <a:off x="7331773" y="3766128"/>
            <a:ext cx="470819" cy="661862"/>
            <a:chOff x="5655052" y="3538216"/>
            <a:chExt cx="470819" cy="661862"/>
          </a:xfrm>
        </p:grpSpPr>
        <p:grpSp>
          <p:nvGrpSpPr>
            <p:cNvPr id="327" name="Group 326"/>
            <p:cNvGrpSpPr/>
            <p:nvPr/>
          </p:nvGrpSpPr>
          <p:grpSpPr>
            <a:xfrm>
              <a:off x="5655052" y="3729259"/>
              <a:ext cx="470819" cy="470819"/>
              <a:chOff x="2494001" y="4290467"/>
              <a:chExt cx="470819" cy="470819"/>
            </a:xfrm>
          </p:grpSpPr>
          <p:sp>
            <p:nvSpPr>
              <p:cNvPr id="331" name="Rectangle 330"/>
              <p:cNvSpPr>
                <a:spLocks noChangeAspect="1"/>
              </p:cNvSpPr>
              <p:nvPr/>
            </p:nvSpPr>
            <p:spPr bwMode="auto">
              <a:xfrm rot="2700000">
                <a:off x="2494001" y="4290467"/>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332" name="Oval 696"/>
              <p:cNvSpPr>
                <a:spLocks noChangeArrowheads="1"/>
              </p:cNvSpPr>
              <p:nvPr/>
            </p:nvSpPr>
            <p:spPr bwMode="auto">
              <a:xfrm>
                <a:off x="2823878" y="440884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334" name="Freeform 697"/>
              <p:cNvSpPr>
                <a:spLocks/>
              </p:cNvSpPr>
              <p:nvPr/>
            </p:nvSpPr>
            <p:spPr bwMode="auto">
              <a:xfrm>
                <a:off x="2639097" y="441299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335" name="Oval 699"/>
              <p:cNvSpPr>
                <a:spLocks noChangeArrowheads="1"/>
              </p:cNvSpPr>
              <p:nvPr/>
            </p:nvSpPr>
            <p:spPr bwMode="auto">
              <a:xfrm flipH="1">
                <a:off x="2535288" y="440677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336" name="Freeform 700"/>
              <p:cNvSpPr>
                <a:spLocks/>
              </p:cNvSpPr>
              <p:nvPr/>
            </p:nvSpPr>
            <p:spPr bwMode="auto">
              <a:xfrm flipH="1">
                <a:off x="2591345" y="441092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grpSp>
          <p:nvGrpSpPr>
            <p:cNvPr id="328" name="Group 327"/>
            <p:cNvGrpSpPr/>
            <p:nvPr/>
          </p:nvGrpSpPr>
          <p:grpSpPr>
            <a:xfrm>
              <a:off x="5856284" y="3538216"/>
              <a:ext cx="51435" cy="72000"/>
              <a:chOff x="967738" y="3249386"/>
              <a:chExt cx="51435" cy="72000"/>
            </a:xfrm>
          </p:grpSpPr>
          <p:cxnSp>
            <p:nvCxnSpPr>
              <p:cNvPr id="329" name="Straight Connector 328"/>
              <p:cNvCxnSpPr/>
              <p:nvPr/>
            </p:nvCxnSpPr>
            <p:spPr bwMode="auto">
              <a:xfrm>
                <a:off x="967738" y="3249386"/>
                <a:ext cx="0" cy="720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cxnSp>
            <p:nvCxnSpPr>
              <p:cNvPr id="330" name="Straight Connector 329"/>
              <p:cNvCxnSpPr/>
              <p:nvPr/>
            </p:nvCxnSpPr>
            <p:spPr bwMode="auto">
              <a:xfrm>
                <a:off x="1019173" y="3249386"/>
                <a:ext cx="0" cy="72000"/>
              </a:xfrm>
              <a:prstGeom prst="line">
                <a:avLst/>
              </a:prstGeom>
              <a:solidFill>
                <a:schemeClr val="accent1"/>
              </a:solidFill>
              <a:ln w="19050" cap="flat" cmpd="sng" algn="ctr">
                <a:solidFill>
                  <a:srgbClr val="FF0000"/>
                </a:solidFill>
                <a:prstDash val="solid"/>
                <a:round/>
                <a:headEnd type="none" w="med" len="med"/>
                <a:tailEnd type="none" w="med" len="med"/>
              </a:ln>
              <a:effectLst/>
            </p:spPr>
          </p:cxnSp>
        </p:grpSp>
      </p:grpSp>
      <p:grpSp>
        <p:nvGrpSpPr>
          <p:cNvPr id="352" name="Group 351"/>
          <p:cNvGrpSpPr/>
          <p:nvPr/>
        </p:nvGrpSpPr>
        <p:grpSpPr>
          <a:xfrm>
            <a:off x="3591380" y="3797825"/>
            <a:ext cx="51435" cy="72000"/>
            <a:chOff x="967738" y="3249386"/>
            <a:chExt cx="51435" cy="72000"/>
          </a:xfrm>
        </p:grpSpPr>
        <p:cxnSp>
          <p:nvCxnSpPr>
            <p:cNvPr id="353" name="Straight Connector 352"/>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54" name="Straight Connector 353"/>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357" name="Group 356"/>
          <p:cNvGrpSpPr/>
          <p:nvPr/>
        </p:nvGrpSpPr>
        <p:grpSpPr>
          <a:xfrm>
            <a:off x="6467670" y="3739543"/>
            <a:ext cx="51435" cy="72000"/>
            <a:chOff x="967738" y="3249386"/>
            <a:chExt cx="51435" cy="72000"/>
          </a:xfrm>
        </p:grpSpPr>
        <p:cxnSp>
          <p:nvCxnSpPr>
            <p:cNvPr id="358" name="Straight Connector 357"/>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59" name="Straight Connector 358"/>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371" name="Freeform 190"/>
          <p:cNvSpPr>
            <a:spLocks/>
          </p:cNvSpPr>
          <p:nvPr/>
        </p:nvSpPr>
        <p:spPr bwMode="auto">
          <a:xfrm>
            <a:off x="11303245" y="4121643"/>
            <a:ext cx="381000" cy="130175"/>
          </a:xfrm>
          <a:custGeom>
            <a:avLst/>
            <a:gdLst>
              <a:gd name="T0" fmla="*/ 120 w 240"/>
              <a:gd name="T1" fmla="*/ 82 h 82"/>
              <a:gd name="T2" fmla="*/ 240 w 240"/>
              <a:gd name="T3" fmla="*/ 0 h 82"/>
              <a:gd name="T4" fmla="*/ 120 w 240"/>
              <a:gd name="T5" fmla="*/ 42 h 82"/>
              <a:gd name="T6" fmla="*/ 0 w 240"/>
              <a:gd name="T7" fmla="*/ 0 h 82"/>
              <a:gd name="T8" fmla="*/ 120 w 240"/>
              <a:gd name="T9" fmla="*/ 82 h 8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40" h="82">
                <a:moveTo>
                  <a:pt x="120" y="82"/>
                </a:moveTo>
                <a:lnTo>
                  <a:pt x="240" y="0"/>
                </a:lnTo>
                <a:lnTo>
                  <a:pt x="120" y="42"/>
                </a:lnTo>
                <a:lnTo>
                  <a:pt x="0" y="0"/>
                </a:lnTo>
                <a:lnTo>
                  <a:pt x="120" y="82"/>
                </a:lnTo>
                <a:close/>
              </a:path>
            </a:pathLst>
          </a:custGeom>
          <a:solidFill>
            <a:srgbClr val="FF0000"/>
          </a:solidFill>
          <a:ln w="6350" cap="flat" cmpd="sng">
            <a:solidFill>
              <a:srgbClr val="FF0000"/>
            </a:solidFill>
            <a:prstDash val="solid"/>
            <a:round/>
            <a:headEnd/>
            <a:tailEnd/>
          </a:ln>
          <a:effectLst/>
        </p:spPr>
        <p:txBody>
          <a:bodyPr wrap="none" anchor="ctr"/>
          <a:lstStyle/>
          <a:p>
            <a:endParaRPr lang="en-AU" dirty="0"/>
          </a:p>
        </p:txBody>
      </p:sp>
      <p:sp>
        <p:nvSpPr>
          <p:cNvPr id="379" name="TextBox 378"/>
          <p:cNvSpPr txBox="1"/>
          <p:nvPr/>
        </p:nvSpPr>
        <p:spPr>
          <a:xfrm>
            <a:off x="357443" y="4331969"/>
            <a:ext cx="269626" cy="276999"/>
          </a:xfrm>
          <a:prstGeom prst="rect">
            <a:avLst/>
          </a:prstGeom>
          <a:noFill/>
        </p:spPr>
        <p:txBody>
          <a:bodyPr wrap="none" rtlCol="0">
            <a:spAutoFit/>
          </a:bodyPr>
          <a:lstStyle/>
          <a:p>
            <a:r>
              <a:rPr lang="en-CA" sz="1200" b="1" dirty="0"/>
              <a:t>1</a:t>
            </a:r>
          </a:p>
        </p:txBody>
      </p:sp>
      <p:sp>
        <p:nvSpPr>
          <p:cNvPr id="518" name="TextBox 517"/>
          <p:cNvSpPr txBox="1"/>
          <p:nvPr/>
        </p:nvSpPr>
        <p:spPr>
          <a:xfrm>
            <a:off x="1332750" y="4313663"/>
            <a:ext cx="269626" cy="276999"/>
          </a:xfrm>
          <a:prstGeom prst="rect">
            <a:avLst/>
          </a:prstGeom>
          <a:noFill/>
        </p:spPr>
        <p:txBody>
          <a:bodyPr wrap="none" rtlCol="0">
            <a:spAutoFit/>
          </a:bodyPr>
          <a:lstStyle/>
          <a:p>
            <a:r>
              <a:rPr lang="en-CA" sz="1200" b="1" dirty="0"/>
              <a:t>1</a:t>
            </a:r>
          </a:p>
        </p:txBody>
      </p:sp>
      <p:sp>
        <p:nvSpPr>
          <p:cNvPr id="519" name="TextBox 518"/>
          <p:cNvSpPr txBox="1"/>
          <p:nvPr/>
        </p:nvSpPr>
        <p:spPr>
          <a:xfrm>
            <a:off x="2236772" y="4294633"/>
            <a:ext cx="269626" cy="276999"/>
          </a:xfrm>
          <a:prstGeom prst="rect">
            <a:avLst/>
          </a:prstGeom>
          <a:noFill/>
        </p:spPr>
        <p:txBody>
          <a:bodyPr wrap="none" rtlCol="0">
            <a:spAutoFit/>
          </a:bodyPr>
          <a:lstStyle/>
          <a:p>
            <a:r>
              <a:rPr lang="en-CA" sz="1200" b="1" dirty="0"/>
              <a:t>1</a:t>
            </a:r>
          </a:p>
        </p:txBody>
      </p:sp>
      <p:sp>
        <p:nvSpPr>
          <p:cNvPr id="520" name="TextBox 519"/>
          <p:cNvSpPr txBox="1"/>
          <p:nvPr/>
        </p:nvSpPr>
        <p:spPr>
          <a:xfrm>
            <a:off x="3201725" y="4291941"/>
            <a:ext cx="269626" cy="276999"/>
          </a:xfrm>
          <a:prstGeom prst="rect">
            <a:avLst/>
          </a:prstGeom>
          <a:noFill/>
        </p:spPr>
        <p:txBody>
          <a:bodyPr wrap="none" rtlCol="0">
            <a:spAutoFit/>
          </a:bodyPr>
          <a:lstStyle/>
          <a:p>
            <a:r>
              <a:rPr lang="en-CA" sz="1200" b="1" dirty="0"/>
              <a:t>1</a:t>
            </a:r>
          </a:p>
        </p:txBody>
      </p:sp>
      <p:sp>
        <p:nvSpPr>
          <p:cNvPr id="521" name="TextBox 520"/>
          <p:cNvSpPr txBox="1"/>
          <p:nvPr/>
        </p:nvSpPr>
        <p:spPr>
          <a:xfrm>
            <a:off x="4208442" y="4281312"/>
            <a:ext cx="269626" cy="276999"/>
          </a:xfrm>
          <a:prstGeom prst="rect">
            <a:avLst/>
          </a:prstGeom>
          <a:noFill/>
        </p:spPr>
        <p:txBody>
          <a:bodyPr wrap="none" rtlCol="0">
            <a:spAutoFit/>
          </a:bodyPr>
          <a:lstStyle/>
          <a:p>
            <a:r>
              <a:rPr lang="en-CA" sz="1200" b="1" dirty="0"/>
              <a:t>1</a:t>
            </a:r>
          </a:p>
        </p:txBody>
      </p:sp>
      <p:sp>
        <p:nvSpPr>
          <p:cNvPr id="522" name="TextBox 521"/>
          <p:cNvSpPr txBox="1"/>
          <p:nvPr/>
        </p:nvSpPr>
        <p:spPr>
          <a:xfrm>
            <a:off x="5154926" y="4274441"/>
            <a:ext cx="269626" cy="276999"/>
          </a:xfrm>
          <a:prstGeom prst="rect">
            <a:avLst/>
          </a:prstGeom>
          <a:noFill/>
        </p:spPr>
        <p:txBody>
          <a:bodyPr wrap="none" rtlCol="0">
            <a:spAutoFit/>
          </a:bodyPr>
          <a:lstStyle/>
          <a:p>
            <a:r>
              <a:rPr lang="en-CA" sz="1200" b="1" dirty="0"/>
              <a:t>1</a:t>
            </a:r>
          </a:p>
        </p:txBody>
      </p:sp>
      <p:sp>
        <p:nvSpPr>
          <p:cNvPr id="523" name="TextBox 522"/>
          <p:cNvSpPr txBox="1"/>
          <p:nvPr/>
        </p:nvSpPr>
        <p:spPr>
          <a:xfrm>
            <a:off x="6132454" y="4284034"/>
            <a:ext cx="269626" cy="276999"/>
          </a:xfrm>
          <a:prstGeom prst="rect">
            <a:avLst/>
          </a:prstGeom>
          <a:noFill/>
        </p:spPr>
        <p:txBody>
          <a:bodyPr wrap="none" rtlCol="0">
            <a:spAutoFit/>
          </a:bodyPr>
          <a:lstStyle/>
          <a:p>
            <a:r>
              <a:rPr lang="en-CA" sz="1200" b="1" dirty="0"/>
              <a:t>1</a:t>
            </a:r>
          </a:p>
        </p:txBody>
      </p:sp>
      <p:sp>
        <p:nvSpPr>
          <p:cNvPr id="524" name="TextBox 523"/>
          <p:cNvSpPr txBox="1"/>
          <p:nvPr/>
        </p:nvSpPr>
        <p:spPr>
          <a:xfrm>
            <a:off x="7181825" y="4264010"/>
            <a:ext cx="269626" cy="276999"/>
          </a:xfrm>
          <a:prstGeom prst="rect">
            <a:avLst/>
          </a:prstGeom>
          <a:noFill/>
        </p:spPr>
        <p:txBody>
          <a:bodyPr wrap="none" rtlCol="0">
            <a:spAutoFit/>
          </a:bodyPr>
          <a:lstStyle/>
          <a:p>
            <a:r>
              <a:rPr lang="en-CA" sz="1200" b="1" dirty="0"/>
              <a:t>1</a:t>
            </a:r>
          </a:p>
        </p:txBody>
      </p:sp>
      <p:sp>
        <p:nvSpPr>
          <p:cNvPr id="525" name="TextBox 524"/>
          <p:cNvSpPr txBox="1"/>
          <p:nvPr/>
        </p:nvSpPr>
        <p:spPr>
          <a:xfrm>
            <a:off x="8185086" y="4274643"/>
            <a:ext cx="269626" cy="276999"/>
          </a:xfrm>
          <a:prstGeom prst="rect">
            <a:avLst/>
          </a:prstGeom>
          <a:noFill/>
        </p:spPr>
        <p:txBody>
          <a:bodyPr wrap="none" rtlCol="0">
            <a:spAutoFit/>
          </a:bodyPr>
          <a:lstStyle/>
          <a:p>
            <a:r>
              <a:rPr lang="en-CA" sz="1200" b="1" dirty="0"/>
              <a:t>1</a:t>
            </a:r>
          </a:p>
        </p:txBody>
      </p:sp>
      <p:sp>
        <p:nvSpPr>
          <p:cNvPr id="526" name="TextBox 525"/>
          <p:cNvSpPr txBox="1"/>
          <p:nvPr/>
        </p:nvSpPr>
        <p:spPr>
          <a:xfrm>
            <a:off x="10065722" y="4276370"/>
            <a:ext cx="269626" cy="276999"/>
          </a:xfrm>
          <a:prstGeom prst="rect">
            <a:avLst/>
          </a:prstGeom>
          <a:noFill/>
        </p:spPr>
        <p:txBody>
          <a:bodyPr wrap="none" rtlCol="0">
            <a:spAutoFit/>
          </a:bodyPr>
          <a:lstStyle/>
          <a:p>
            <a:r>
              <a:rPr lang="en-CA" sz="1200" b="1" dirty="0"/>
              <a:t>1</a:t>
            </a:r>
          </a:p>
        </p:txBody>
      </p:sp>
      <p:sp>
        <p:nvSpPr>
          <p:cNvPr id="248" name="Freeform 158"/>
          <p:cNvSpPr>
            <a:spLocks/>
          </p:cNvSpPr>
          <p:nvPr/>
        </p:nvSpPr>
        <p:spPr bwMode="auto">
          <a:xfrm>
            <a:off x="1601287" y="400911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249" name="Freeform 158"/>
          <p:cNvSpPr>
            <a:spLocks/>
          </p:cNvSpPr>
          <p:nvPr/>
        </p:nvSpPr>
        <p:spPr bwMode="auto">
          <a:xfrm>
            <a:off x="1606207" y="3955033"/>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nvGrpSpPr>
          <p:cNvPr id="173" name="Group 172"/>
          <p:cNvGrpSpPr/>
          <p:nvPr/>
        </p:nvGrpSpPr>
        <p:grpSpPr>
          <a:xfrm>
            <a:off x="5311721" y="3980007"/>
            <a:ext cx="449802" cy="439804"/>
            <a:chOff x="8398623" y="3652097"/>
            <a:chExt cx="501951" cy="502613"/>
          </a:xfrm>
        </p:grpSpPr>
        <p:sp>
          <p:nvSpPr>
            <p:cNvPr id="174" name="Rectangle 173"/>
            <p:cNvSpPr>
              <a:spLocks noChangeAspect="1"/>
            </p:cNvSpPr>
            <p:nvPr/>
          </p:nvSpPr>
          <p:spPr bwMode="auto">
            <a:xfrm rot="2700000">
              <a:off x="8398292" y="3652428"/>
              <a:ext cx="502613" cy="501951"/>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175" name="Freeform 403"/>
            <p:cNvSpPr>
              <a:spLocks noChangeAspect="1"/>
            </p:cNvSpPr>
            <p:nvPr/>
          </p:nvSpPr>
          <p:spPr bwMode="auto">
            <a:xfrm>
              <a:off x="8455876" y="3737908"/>
              <a:ext cx="393113" cy="302747"/>
            </a:xfrm>
            <a:custGeom>
              <a:avLst/>
              <a:gdLst>
                <a:gd name="T0" fmla="*/ 0 w 218"/>
                <a:gd name="T1" fmla="*/ 0 h 116"/>
                <a:gd name="T2" fmla="*/ 108 w 218"/>
                <a:gd name="T3" fmla="*/ 84 h 116"/>
                <a:gd name="T4" fmla="*/ 108 w 218"/>
                <a:gd name="T5" fmla="*/ 32 h 116"/>
                <a:gd name="T6" fmla="*/ 218 w 218"/>
                <a:gd name="T7" fmla="*/ 116 h 116"/>
                <a:gd name="T8" fmla="*/ 0 60000 65536"/>
                <a:gd name="T9" fmla="*/ 0 60000 65536"/>
                <a:gd name="T10" fmla="*/ 0 60000 65536"/>
                <a:gd name="T11" fmla="*/ 0 60000 65536"/>
                <a:gd name="T12" fmla="*/ 0 w 218"/>
                <a:gd name="T13" fmla="*/ 0 h 116"/>
                <a:gd name="T14" fmla="*/ 218 w 218"/>
                <a:gd name="T15" fmla="*/ 116 h 116"/>
              </a:gdLst>
              <a:ahLst/>
              <a:cxnLst>
                <a:cxn ang="T8">
                  <a:pos x="T0" y="T1"/>
                </a:cxn>
                <a:cxn ang="T9">
                  <a:pos x="T2" y="T3"/>
                </a:cxn>
                <a:cxn ang="T10">
                  <a:pos x="T4" y="T5"/>
                </a:cxn>
                <a:cxn ang="T11">
                  <a:pos x="T6" y="T7"/>
                </a:cxn>
              </a:cxnLst>
              <a:rect l="T12" t="T13" r="T14" b="T15"/>
              <a:pathLst>
                <a:path w="218" h="116">
                  <a:moveTo>
                    <a:pt x="0" y="0"/>
                  </a:moveTo>
                  <a:lnTo>
                    <a:pt x="108" y="84"/>
                  </a:lnTo>
                  <a:lnTo>
                    <a:pt x="108" y="32"/>
                  </a:lnTo>
                  <a:lnTo>
                    <a:pt x="218" y="116"/>
                  </a:lnTo>
                </a:path>
              </a:pathLst>
            </a:custGeom>
            <a:solidFill>
              <a:schemeClr val="bg1"/>
            </a:solidFill>
            <a:ln w="19050" cap="rnd" cmpd="sng">
              <a:solidFill>
                <a:srgbClr val="FF0000"/>
              </a:solidFill>
              <a:prstDash val="solid"/>
              <a:round/>
              <a:headEnd type="none" w="sm" len="sm"/>
              <a:tailEnd type="none" w="sm" len="sm"/>
            </a:ln>
          </p:spPr>
          <p:txBody>
            <a:bodyPr wrap="square" lIns="0" tIns="0" rIns="0">
              <a:spAutoFit/>
            </a:bodyPr>
            <a:lstStyle/>
            <a:p>
              <a:endParaRPr lang="en-US" dirty="0">
                <a:ln w="38100">
                  <a:solidFill>
                    <a:schemeClr val="tx1"/>
                  </a:solidFill>
                </a:ln>
              </a:endParaRPr>
            </a:p>
          </p:txBody>
        </p:sp>
      </p:grpSp>
      <p:grpSp>
        <p:nvGrpSpPr>
          <p:cNvPr id="176" name="Group 175"/>
          <p:cNvGrpSpPr/>
          <p:nvPr/>
        </p:nvGrpSpPr>
        <p:grpSpPr>
          <a:xfrm>
            <a:off x="6290766" y="3939195"/>
            <a:ext cx="468000" cy="478959"/>
            <a:chOff x="3534395" y="4877731"/>
            <a:chExt cx="468000" cy="478959"/>
          </a:xfrm>
        </p:grpSpPr>
        <p:sp>
          <p:nvSpPr>
            <p:cNvPr id="177" name="Rectangle 176"/>
            <p:cNvSpPr>
              <a:spLocks noChangeAspect="1"/>
            </p:cNvSpPr>
            <p:nvPr/>
          </p:nvSpPr>
          <p:spPr bwMode="auto">
            <a:xfrm rot="2700000">
              <a:off x="3528915" y="4883211"/>
              <a:ext cx="478959" cy="468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grpSp>
          <p:nvGrpSpPr>
            <p:cNvPr id="178" name="Group 177"/>
            <p:cNvGrpSpPr/>
            <p:nvPr/>
          </p:nvGrpSpPr>
          <p:grpSpPr>
            <a:xfrm>
              <a:off x="3595688" y="5062369"/>
              <a:ext cx="315912" cy="80963"/>
              <a:chOff x="7900988" y="3724275"/>
              <a:chExt cx="315912" cy="80963"/>
            </a:xfrm>
          </p:grpSpPr>
          <p:sp>
            <p:nvSpPr>
              <p:cNvPr id="179" name="Oval 132"/>
              <p:cNvSpPr>
                <a:spLocks noChangeArrowheads="1"/>
              </p:cNvSpPr>
              <p:nvPr/>
            </p:nvSpPr>
            <p:spPr bwMode="auto">
              <a:xfrm>
                <a:off x="8135938" y="3724275"/>
                <a:ext cx="80962" cy="80963"/>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2400">
                    <a:solidFill>
                      <a:schemeClr val="tx1"/>
                    </a:solidFill>
                    <a:latin typeface="Times New Roman" panose="02020603050405020304" pitchFamily="18" charset="0"/>
                    <a:ea typeface="ＭＳ Ｐゴシック" panose="020B0600070205080204" pitchFamily="34" charset="-128"/>
                  </a:defRPr>
                </a:lvl1pPr>
                <a:lvl2pPr marL="742950" indent="-285750" algn="ctr">
                  <a:defRPr sz="24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24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24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24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dirty="0"/>
              </a:p>
            </p:txBody>
          </p:sp>
          <p:sp>
            <p:nvSpPr>
              <p:cNvPr id="180" name="Line 133"/>
              <p:cNvSpPr>
                <a:spLocks noChangeShapeType="1"/>
              </p:cNvSpPr>
              <p:nvPr/>
            </p:nvSpPr>
            <p:spPr bwMode="auto">
              <a:xfrm flipH="1">
                <a:off x="7900988" y="3724275"/>
                <a:ext cx="273050" cy="0"/>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181" name="Line 134"/>
              <p:cNvSpPr>
                <a:spLocks noChangeShapeType="1"/>
              </p:cNvSpPr>
              <p:nvPr/>
            </p:nvSpPr>
            <p:spPr bwMode="auto">
              <a:xfrm>
                <a:off x="7900988" y="3724275"/>
                <a:ext cx="0" cy="8096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183" name="Line 135"/>
              <p:cNvSpPr>
                <a:spLocks noChangeShapeType="1"/>
              </p:cNvSpPr>
              <p:nvPr/>
            </p:nvSpPr>
            <p:spPr bwMode="auto">
              <a:xfrm>
                <a:off x="7980363" y="3724275"/>
                <a:ext cx="0" cy="80963"/>
              </a:xfrm>
              <a:prstGeom prst="line">
                <a:avLst/>
              </a:prstGeom>
              <a:noFill/>
              <a:ln w="19050">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grpSp>
      </p:grpSp>
      <p:grpSp>
        <p:nvGrpSpPr>
          <p:cNvPr id="184" name="Group 498"/>
          <p:cNvGrpSpPr>
            <a:grpSpLocks noChangeAspect="1"/>
          </p:cNvGrpSpPr>
          <p:nvPr/>
        </p:nvGrpSpPr>
        <p:grpSpPr bwMode="auto">
          <a:xfrm>
            <a:off x="3330507" y="3916337"/>
            <a:ext cx="612000" cy="612000"/>
            <a:chOff x="4841" y="1046"/>
            <a:chExt cx="334" cy="334"/>
          </a:xfrm>
          <a:noFill/>
        </p:grpSpPr>
        <p:sp>
          <p:nvSpPr>
            <p:cNvPr id="186" name="Freeform 68"/>
            <p:cNvSpPr>
              <a:spLocks/>
            </p:cNvSpPr>
            <p:nvPr/>
          </p:nvSpPr>
          <p:spPr bwMode="auto">
            <a:xfrm>
              <a:off x="4841" y="1046"/>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p>
          </p:txBody>
        </p:sp>
        <p:grpSp>
          <p:nvGrpSpPr>
            <p:cNvPr id="187" name="Group 69"/>
            <p:cNvGrpSpPr>
              <a:grpSpLocks/>
            </p:cNvGrpSpPr>
            <p:nvPr/>
          </p:nvGrpSpPr>
          <p:grpSpPr bwMode="auto">
            <a:xfrm>
              <a:off x="4936" y="1143"/>
              <a:ext cx="145" cy="146"/>
              <a:chOff x="2468" y="1825"/>
              <a:chExt cx="145" cy="146"/>
            </a:xfrm>
            <a:grpFill/>
          </p:grpSpPr>
          <p:grpSp>
            <p:nvGrpSpPr>
              <p:cNvPr id="188" name="Group 70"/>
              <p:cNvGrpSpPr>
                <a:grpSpLocks/>
              </p:cNvGrpSpPr>
              <p:nvPr/>
            </p:nvGrpSpPr>
            <p:grpSpPr bwMode="auto">
              <a:xfrm>
                <a:off x="2468" y="1904"/>
                <a:ext cx="145" cy="67"/>
                <a:chOff x="2914" y="1930"/>
                <a:chExt cx="172" cy="89"/>
              </a:xfrm>
              <a:grpFill/>
            </p:grpSpPr>
            <p:sp>
              <p:nvSpPr>
                <p:cNvPr id="190" name="Line 71"/>
                <p:cNvSpPr>
                  <a:spLocks noChangeAspect="1" noChangeShapeType="1"/>
                </p:cNvSpPr>
                <p:nvPr/>
              </p:nvSpPr>
              <p:spPr bwMode="auto">
                <a:xfrm>
                  <a:off x="3000" y="1933"/>
                  <a:ext cx="0" cy="70"/>
                </a:xfrm>
                <a:prstGeom prst="line">
                  <a:avLst/>
                </a:prstGeom>
                <a:grpFill/>
                <a:ln w="19050">
                  <a:solidFill>
                    <a:srgbClr val="FF0000"/>
                  </a:solidFill>
                  <a:round/>
                  <a:headEnd type="none" w="sm" len="sm"/>
                  <a:tailEnd type="none" w="sm" len="sm"/>
                </a:ln>
              </p:spPr>
              <p:txBody>
                <a:bodyPr wrap="none" anchor="ctr"/>
                <a:lstStyle/>
                <a:p>
                  <a:endParaRPr lang="en-US"/>
                </a:p>
              </p:txBody>
            </p:sp>
            <p:sp>
              <p:nvSpPr>
                <p:cNvPr id="191" name="Line 72"/>
                <p:cNvSpPr>
                  <a:spLocks noChangeAspect="1" noChangeShapeType="1"/>
                </p:cNvSpPr>
                <p:nvPr/>
              </p:nvSpPr>
              <p:spPr bwMode="auto">
                <a:xfrm>
                  <a:off x="2914" y="1933"/>
                  <a:ext cx="0" cy="86"/>
                </a:xfrm>
                <a:prstGeom prst="line">
                  <a:avLst/>
                </a:prstGeom>
                <a:grpFill/>
                <a:ln w="19050">
                  <a:solidFill>
                    <a:srgbClr val="FF0000"/>
                  </a:solidFill>
                  <a:round/>
                  <a:headEnd type="none" w="sm" len="sm"/>
                  <a:tailEnd type="none" w="sm" len="sm"/>
                </a:ln>
              </p:spPr>
              <p:txBody>
                <a:bodyPr wrap="none" anchor="ctr"/>
                <a:lstStyle/>
                <a:p>
                  <a:endParaRPr lang="en-US"/>
                </a:p>
              </p:txBody>
            </p:sp>
            <p:sp>
              <p:nvSpPr>
                <p:cNvPr id="192" name="Line 73"/>
                <p:cNvSpPr>
                  <a:spLocks noChangeAspect="1" noChangeShapeType="1"/>
                </p:cNvSpPr>
                <p:nvPr/>
              </p:nvSpPr>
              <p:spPr bwMode="auto">
                <a:xfrm>
                  <a:off x="3085" y="1933"/>
                  <a:ext cx="0" cy="86"/>
                </a:xfrm>
                <a:prstGeom prst="line">
                  <a:avLst/>
                </a:prstGeom>
                <a:grpFill/>
                <a:ln w="19050">
                  <a:solidFill>
                    <a:srgbClr val="FF0000"/>
                  </a:solidFill>
                  <a:round/>
                  <a:headEnd type="none" w="sm" len="sm"/>
                  <a:tailEnd type="none" w="sm" len="sm"/>
                </a:ln>
              </p:spPr>
              <p:txBody>
                <a:bodyPr wrap="none" anchor="ctr"/>
                <a:lstStyle/>
                <a:p>
                  <a:endParaRPr lang="en-US"/>
                </a:p>
              </p:txBody>
            </p:sp>
            <p:sp>
              <p:nvSpPr>
                <p:cNvPr id="193" name="Line 74"/>
                <p:cNvSpPr>
                  <a:spLocks noChangeAspect="1" noChangeShapeType="1"/>
                </p:cNvSpPr>
                <p:nvPr/>
              </p:nvSpPr>
              <p:spPr bwMode="auto">
                <a:xfrm>
                  <a:off x="2915" y="1930"/>
                  <a:ext cx="171" cy="0"/>
                </a:xfrm>
                <a:prstGeom prst="line">
                  <a:avLst/>
                </a:prstGeom>
                <a:grpFill/>
                <a:ln w="19050">
                  <a:solidFill>
                    <a:srgbClr val="FF0000"/>
                  </a:solidFill>
                  <a:round/>
                  <a:headEnd type="none" w="sm" len="sm"/>
                  <a:tailEnd type="none" w="sm" len="sm"/>
                </a:ln>
              </p:spPr>
              <p:txBody>
                <a:bodyPr wrap="none" anchor="ctr"/>
                <a:lstStyle/>
                <a:p>
                  <a:endParaRPr lang="en-US"/>
                </a:p>
              </p:txBody>
            </p:sp>
          </p:grpSp>
          <p:sp>
            <p:nvSpPr>
              <p:cNvPr id="189" name="Text Box 75"/>
              <p:cNvSpPr txBox="1">
                <a:spLocks noChangeArrowheads="1"/>
              </p:cNvSpPr>
              <p:nvPr/>
            </p:nvSpPr>
            <p:spPr bwMode="auto">
              <a:xfrm>
                <a:off x="2475" y="1825"/>
                <a:ext cx="129" cy="76"/>
              </a:xfrm>
              <a:prstGeom prst="rect">
                <a:avLst/>
              </a:prstGeom>
              <a:grpFill/>
              <a:ln w="19050">
                <a:solidFill>
                  <a:schemeClr val="bg1"/>
                </a:solidFill>
                <a:miter lim="800000"/>
                <a:headEnd/>
                <a:tailEnd/>
              </a:ln>
            </p:spPr>
            <p:txBody>
              <a:bodyPr wrap="none" lIns="0" tIns="0" rIns="0" bIns="0" anchor="ctr" anchorCtr="1">
                <a:spAutoFit/>
              </a:bodyPr>
              <a:lstStyle/>
              <a:p>
                <a:pPr algn="ctr" eaLnBrk="0" hangingPunct="0"/>
                <a:r>
                  <a:rPr lang="en-US" sz="900" b="1" dirty="0">
                    <a:solidFill>
                      <a:srgbClr val="FF0000"/>
                    </a:solidFill>
                  </a:rPr>
                  <a:t>CBT</a:t>
                </a:r>
              </a:p>
            </p:txBody>
          </p:sp>
        </p:grpSp>
      </p:grpSp>
      <p:grpSp>
        <p:nvGrpSpPr>
          <p:cNvPr id="197" name="Group 497"/>
          <p:cNvGrpSpPr>
            <a:grpSpLocks noChangeAspect="1"/>
          </p:cNvGrpSpPr>
          <p:nvPr/>
        </p:nvGrpSpPr>
        <p:grpSpPr bwMode="auto">
          <a:xfrm>
            <a:off x="4288751" y="3916337"/>
            <a:ext cx="612000" cy="612000"/>
            <a:chOff x="4841" y="1502"/>
            <a:chExt cx="334" cy="334"/>
          </a:xfrm>
          <a:noFill/>
        </p:grpSpPr>
        <p:sp>
          <p:nvSpPr>
            <p:cNvPr id="198" name="Freeform 106"/>
            <p:cNvSpPr>
              <a:spLocks/>
            </p:cNvSpPr>
            <p:nvPr/>
          </p:nvSpPr>
          <p:spPr bwMode="auto">
            <a:xfrm>
              <a:off x="4841" y="1502"/>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solidFill>
                  <a:srgbClr val="FF0000"/>
                </a:solidFill>
              </a:endParaRPr>
            </a:p>
          </p:txBody>
        </p:sp>
        <p:grpSp>
          <p:nvGrpSpPr>
            <p:cNvPr id="199" name="Group 107"/>
            <p:cNvGrpSpPr>
              <a:grpSpLocks/>
            </p:cNvGrpSpPr>
            <p:nvPr/>
          </p:nvGrpSpPr>
          <p:grpSpPr bwMode="auto">
            <a:xfrm>
              <a:off x="4898" y="1599"/>
              <a:ext cx="220" cy="146"/>
              <a:chOff x="2430" y="1825"/>
              <a:chExt cx="220" cy="146"/>
            </a:xfrm>
            <a:grpFill/>
          </p:grpSpPr>
          <p:grpSp>
            <p:nvGrpSpPr>
              <p:cNvPr id="200" name="Group 108"/>
              <p:cNvGrpSpPr>
                <a:grpSpLocks/>
              </p:cNvGrpSpPr>
              <p:nvPr/>
            </p:nvGrpSpPr>
            <p:grpSpPr bwMode="auto">
              <a:xfrm>
                <a:off x="2468" y="1904"/>
                <a:ext cx="145" cy="67"/>
                <a:chOff x="2914" y="1930"/>
                <a:chExt cx="172" cy="89"/>
              </a:xfrm>
              <a:grpFill/>
            </p:grpSpPr>
            <p:sp>
              <p:nvSpPr>
                <p:cNvPr id="202" name="Line 109"/>
                <p:cNvSpPr>
                  <a:spLocks noChangeAspect="1" noChangeShapeType="1"/>
                </p:cNvSpPr>
                <p:nvPr/>
              </p:nvSpPr>
              <p:spPr bwMode="auto">
                <a:xfrm>
                  <a:off x="3000" y="1933"/>
                  <a:ext cx="0" cy="7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203" name="Line 110"/>
                <p:cNvSpPr>
                  <a:spLocks noChangeAspect="1" noChangeShapeType="1"/>
                </p:cNvSpPr>
                <p:nvPr/>
              </p:nvSpPr>
              <p:spPr bwMode="auto">
                <a:xfrm>
                  <a:off x="2914"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204" name="Line 111"/>
                <p:cNvSpPr>
                  <a:spLocks noChangeAspect="1" noChangeShapeType="1"/>
                </p:cNvSpPr>
                <p:nvPr/>
              </p:nvSpPr>
              <p:spPr bwMode="auto">
                <a:xfrm>
                  <a:off x="3085"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205" name="Line 112"/>
                <p:cNvSpPr>
                  <a:spLocks noChangeAspect="1" noChangeShapeType="1"/>
                </p:cNvSpPr>
                <p:nvPr/>
              </p:nvSpPr>
              <p:spPr bwMode="auto">
                <a:xfrm>
                  <a:off x="2915" y="1930"/>
                  <a:ext cx="171" cy="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grpSp>
          <p:sp>
            <p:nvSpPr>
              <p:cNvPr id="201" name="Text Box 113"/>
              <p:cNvSpPr txBox="1">
                <a:spLocks noChangeArrowheads="1"/>
              </p:cNvSpPr>
              <p:nvPr/>
            </p:nvSpPr>
            <p:spPr bwMode="auto">
              <a:xfrm>
                <a:off x="2430" y="1825"/>
                <a:ext cx="220" cy="76"/>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CONST</a:t>
                </a:r>
                <a:endParaRPr lang="en-US" sz="800" b="1" dirty="0">
                  <a:solidFill>
                    <a:srgbClr val="FF0000"/>
                  </a:solidFill>
                </a:endParaRPr>
              </a:p>
            </p:txBody>
          </p:sp>
        </p:grpSp>
      </p:grpSp>
      <p:grpSp>
        <p:nvGrpSpPr>
          <p:cNvPr id="206" name="Group 583"/>
          <p:cNvGrpSpPr>
            <a:grpSpLocks noChangeAspect="1"/>
          </p:cNvGrpSpPr>
          <p:nvPr/>
        </p:nvGrpSpPr>
        <p:grpSpPr bwMode="auto">
          <a:xfrm>
            <a:off x="2356150" y="3927332"/>
            <a:ext cx="612000" cy="612000"/>
            <a:chOff x="4876" y="560"/>
            <a:chExt cx="334" cy="334"/>
          </a:xfrm>
          <a:noFill/>
        </p:grpSpPr>
        <p:sp>
          <p:nvSpPr>
            <p:cNvPr id="207" name="Freeform 356"/>
            <p:cNvSpPr>
              <a:spLocks/>
            </p:cNvSpPr>
            <p:nvPr/>
          </p:nvSpPr>
          <p:spPr bwMode="auto">
            <a:xfrm>
              <a:off x="4876" y="560"/>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p>
          </p:txBody>
        </p:sp>
        <p:sp>
          <p:nvSpPr>
            <p:cNvPr id="209" name="Freeform 357"/>
            <p:cNvSpPr>
              <a:spLocks noChangeAspect="1"/>
            </p:cNvSpPr>
            <p:nvPr/>
          </p:nvSpPr>
          <p:spPr bwMode="auto">
            <a:xfrm>
              <a:off x="4937" y="746"/>
              <a:ext cx="212" cy="43"/>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grpFill/>
            <a:ln w="19050" cap="rnd" cmpd="sng">
              <a:solidFill>
                <a:srgbClr val="FF0000"/>
              </a:solidFill>
              <a:prstDash val="solid"/>
              <a:round/>
              <a:headEnd type="none" w="sm" len="sm"/>
              <a:tailEnd type="none" w="sm" len="sm"/>
            </a:ln>
          </p:spPr>
          <p:txBody>
            <a:bodyPr/>
            <a:lstStyle/>
            <a:p>
              <a:endParaRPr lang="en-US"/>
            </a:p>
          </p:txBody>
        </p:sp>
        <p:sp>
          <p:nvSpPr>
            <p:cNvPr id="210" name="Freeform 358"/>
            <p:cNvSpPr>
              <a:spLocks/>
            </p:cNvSpPr>
            <p:nvPr/>
          </p:nvSpPr>
          <p:spPr bwMode="auto">
            <a:xfrm>
              <a:off x="4999" y="616"/>
              <a:ext cx="86" cy="71"/>
            </a:xfrm>
            <a:custGeom>
              <a:avLst/>
              <a:gdLst>
                <a:gd name="T0" fmla="*/ 0 w 255"/>
                <a:gd name="T1" fmla="*/ 41 h 122"/>
                <a:gd name="T2" fmla="*/ 0 w 255"/>
                <a:gd name="T3" fmla="*/ 36 h 122"/>
                <a:gd name="T4" fmla="*/ 1 w 255"/>
                <a:gd name="T5" fmla="*/ 30 h 122"/>
                <a:gd name="T6" fmla="*/ 2 w 255"/>
                <a:gd name="T7" fmla="*/ 20 h 122"/>
                <a:gd name="T8" fmla="*/ 4 w 255"/>
                <a:gd name="T9" fmla="*/ 12 h 122"/>
                <a:gd name="T10" fmla="*/ 7 w 255"/>
                <a:gd name="T11" fmla="*/ 7 h 122"/>
                <a:gd name="T12" fmla="*/ 9 w 255"/>
                <a:gd name="T13" fmla="*/ 3 h 122"/>
                <a:gd name="T14" fmla="*/ 12 w 255"/>
                <a:gd name="T15" fmla="*/ 1 h 122"/>
                <a:gd name="T16" fmla="*/ 14 w 255"/>
                <a:gd name="T17" fmla="*/ 0 h 122"/>
                <a:gd name="T18" fmla="*/ 17 w 255"/>
                <a:gd name="T19" fmla="*/ 1 h 122"/>
                <a:gd name="T20" fmla="*/ 20 w 255"/>
                <a:gd name="T21" fmla="*/ 3 h 122"/>
                <a:gd name="T22" fmla="*/ 22 w 255"/>
                <a:gd name="T23" fmla="*/ 6 h 122"/>
                <a:gd name="T24" fmla="*/ 23 w 255"/>
                <a:gd name="T25" fmla="*/ 9 h 122"/>
                <a:gd name="T26" fmla="*/ 26 w 255"/>
                <a:gd name="T27" fmla="*/ 14 h 122"/>
                <a:gd name="T28" fmla="*/ 26 w 255"/>
                <a:gd name="T29" fmla="*/ 18 h 122"/>
                <a:gd name="T30" fmla="*/ 27 w 255"/>
                <a:gd name="T31" fmla="*/ 22 h 122"/>
                <a:gd name="T32" fmla="*/ 28 w 255"/>
                <a:gd name="T33" fmla="*/ 26 h 122"/>
                <a:gd name="T34" fmla="*/ 29 w 255"/>
                <a:gd name="T35" fmla="*/ 30 h 122"/>
                <a:gd name="T36" fmla="*/ 29 w 255"/>
                <a:gd name="T37" fmla="*/ 36 h 122"/>
                <a:gd name="T38" fmla="*/ 29 w 255"/>
                <a:gd name="T39" fmla="*/ 40 h 122"/>
                <a:gd name="T40" fmla="*/ 29 w 255"/>
                <a:gd name="T41" fmla="*/ 41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55"/>
                <a:gd name="T64" fmla="*/ 0 h 122"/>
                <a:gd name="T65" fmla="*/ 255 w 255"/>
                <a:gd name="T66" fmla="*/ 122 h 12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grpFill/>
            <a:ln w="19050" cap="flat" cmpd="sng">
              <a:solidFill>
                <a:srgbClr val="FF0000"/>
              </a:solidFill>
              <a:prstDash val="solid"/>
              <a:round/>
              <a:headEnd/>
              <a:tailEnd/>
            </a:ln>
          </p:spPr>
          <p:txBody>
            <a:bodyPr wrap="none" anchor="ctr"/>
            <a:lstStyle/>
            <a:p>
              <a:endParaRPr lang="en-US"/>
            </a:p>
          </p:txBody>
        </p:sp>
        <p:sp>
          <p:nvSpPr>
            <p:cNvPr id="211" name="Line 359"/>
            <p:cNvSpPr>
              <a:spLocks noChangeShapeType="1"/>
            </p:cNvSpPr>
            <p:nvPr/>
          </p:nvSpPr>
          <p:spPr bwMode="auto">
            <a:xfrm>
              <a:off x="5085" y="684"/>
              <a:ext cx="0" cy="71"/>
            </a:xfrm>
            <a:prstGeom prst="line">
              <a:avLst/>
            </a:prstGeom>
            <a:grpFill/>
            <a:ln w="19050">
              <a:solidFill>
                <a:srgbClr val="FF0000"/>
              </a:solidFill>
              <a:round/>
              <a:headEnd/>
              <a:tailEnd/>
            </a:ln>
          </p:spPr>
          <p:txBody>
            <a:bodyPr wrap="none" anchor="ctr"/>
            <a:lstStyle/>
            <a:p>
              <a:endParaRPr lang="en-US"/>
            </a:p>
          </p:txBody>
        </p:sp>
        <p:sp>
          <p:nvSpPr>
            <p:cNvPr id="212" name="Line 360"/>
            <p:cNvSpPr>
              <a:spLocks noChangeShapeType="1"/>
            </p:cNvSpPr>
            <p:nvPr/>
          </p:nvSpPr>
          <p:spPr bwMode="auto">
            <a:xfrm>
              <a:off x="4999" y="684"/>
              <a:ext cx="0" cy="71"/>
            </a:xfrm>
            <a:prstGeom prst="line">
              <a:avLst/>
            </a:prstGeom>
            <a:grpFill/>
            <a:ln w="19050">
              <a:solidFill>
                <a:srgbClr val="FF0000"/>
              </a:solidFill>
              <a:round/>
              <a:headEnd/>
              <a:tailEnd/>
            </a:ln>
          </p:spPr>
          <p:txBody>
            <a:bodyPr wrap="none" anchor="ctr"/>
            <a:lstStyle/>
            <a:p>
              <a:endParaRPr lang="en-US"/>
            </a:p>
          </p:txBody>
        </p:sp>
        <p:sp>
          <p:nvSpPr>
            <p:cNvPr id="226" name="Line 361"/>
            <p:cNvSpPr>
              <a:spLocks noChangeShapeType="1"/>
            </p:cNvSpPr>
            <p:nvPr/>
          </p:nvSpPr>
          <p:spPr bwMode="auto">
            <a:xfrm>
              <a:off x="5002" y="687"/>
              <a:ext cx="81" cy="0"/>
            </a:xfrm>
            <a:prstGeom prst="line">
              <a:avLst/>
            </a:prstGeom>
            <a:grpFill/>
            <a:ln w="19050">
              <a:solidFill>
                <a:srgbClr val="FF0000"/>
              </a:solidFill>
              <a:round/>
              <a:headEnd/>
              <a:tailEnd/>
            </a:ln>
          </p:spPr>
          <p:txBody>
            <a:bodyPr wrap="none" anchor="ctr"/>
            <a:lstStyle/>
            <a:p>
              <a:endParaRPr lang="en-US"/>
            </a:p>
          </p:txBody>
        </p:sp>
        <p:sp>
          <p:nvSpPr>
            <p:cNvPr id="227" name="Line 379"/>
            <p:cNvSpPr>
              <a:spLocks noChangeShapeType="1"/>
            </p:cNvSpPr>
            <p:nvPr/>
          </p:nvSpPr>
          <p:spPr bwMode="auto">
            <a:xfrm>
              <a:off x="5003" y="713"/>
              <a:ext cx="81" cy="0"/>
            </a:xfrm>
            <a:prstGeom prst="line">
              <a:avLst/>
            </a:prstGeom>
            <a:grpFill/>
            <a:ln w="19050">
              <a:solidFill>
                <a:srgbClr val="FF0000"/>
              </a:solidFill>
              <a:round/>
              <a:headEnd/>
              <a:tailEnd/>
            </a:ln>
          </p:spPr>
          <p:txBody>
            <a:bodyPr wrap="none" anchor="ctr"/>
            <a:lstStyle/>
            <a:p>
              <a:endParaRPr lang="en-US"/>
            </a:p>
          </p:txBody>
        </p:sp>
      </p:grpSp>
      <p:grpSp>
        <p:nvGrpSpPr>
          <p:cNvPr id="242" name="Group 241"/>
          <p:cNvGrpSpPr/>
          <p:nvPr/>
        </p:nvGrpSpPr>
        <p:grpSpPr>
          <a:xfrm>
            <a:off x="7914947" y="2509179"/>
            <a:ext cx="592494" cy="470653"/>
            <a:chOff x="10367243" y="2360329"/>
            <a:chExt cx="592494" cy="470653"/>
          </a:xfrm>
        </p:grpSpPr>
        <p:grpSp>
          <p:nvGrpSpPr>
            <p:cNvPr id="243" name="Group 242"/>
            <p:cNvGrpSpPr/>
            <p:nvPr/>
          </p:nvGrpSpPr>
          <p:grpSpPr>
            <a:xfrm>
              <a:off x="10367243" y="2360329"/>
              <a:ext cx="592494" cy="470653"/>
              <a:chOff x="7616756" y="2246687"/>
              <a:chExt cx="543270" cy="450000"/>
            </a:xfrm>
          </p:grpSpPr>
          <p:grpSp>
            <p:nvGrpSpPr>
              <p:cNvPr id="246" name="Group 245"/>
              <p:cNvGrpSpPr/>
              <p:nvPr/>
            </p:nvGrpSpPr>
            <p:grpSpPr>
              <a:xfrm>
                <a:off x="7672671" y="2246687"/>
                <a:ext cx="450000" cy="450000"/>
                <a:chOff x="6869431" y="2343126"/>
                <a:chExt cx="450000" cy="450000"/>
              </a:xfrm>
              <a:solidFill>
                <a:schemeClr val="bg1"/>
              </a:solidFill>
            </p:grpSpPr>
            <p:sp>
              <p:nvSpPr>
                <p:cNvPr id="258" name="Rectangle 257"/>
                <p:cNvSpPr>
                  <a:spLocks noChangeAspect="1"/>
                </p:cNvSpPr>
                <p:nvPr/>
              </p:nvSpPr>
              <p:spPr bwMode="auto">
                <a:xfrm rot="2700000">
                  <a:off x="6869431" y="2343126"/>
                  <a:ext cx="450000" cy="450000"/>
                </a:xfrm>
                <a:prstGeom prst="rect">
                  <a:avLst/>
                </a:prstGeom>
                <a:grp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259" name="Oval 371"/>
                <p:cNvSpPr>
                  <a:spLocks noChangeAspect="1" noChangeArrowheads="1"/>
                </p:cNvSpPr>
                <p:nvPr/>
              </p:nvSpPr>
              <p:spPr bwMode="auto">
                <a:xfrm>
                  <a:off x="6907900" y="2471289"/>
                  <a:ext cx="373063" cy="193675"/>
                </a:xfrm>
                <a:prstGeom prst="ellipse">
                  <a:avLst/>
                </a:prstGeom>
                <a:grpFill/>
                <a:ln w="19050">
                  <a:solidFill>
                    <a:srgbClr val="FF0000"/>
                  </a:solidFill>
                  <a:round/>
                  <a:headEnd/>
                  <a:tailEnd/>
                </a:ln>
              </p:spPr>
              <p:txBody>
                <a:bodyPr wrap="none" anchor="ctr"/>
                <a:lstStyle/>
                <a:p>
                  <a:pPr eaLnBrk="0" hangingPunct="0">
                    <a:spcBef>
                      <a:spcPct val="20000"/>
                    </a:spcBef>
                    <a:buSzPct val="100000"/>
                  </a:pPr>
                  <a:endParaRPr lang="en-CA" dirty="0"/>
                </a:p>
              </p:txBody>
            </p:sp>
          </p:grpSp>
          <p:grpSp>
            <p:nvGrpSpPr>
              <p:cNvPr id="247" name="Group 246"/>
              <p:cNvGrpSpPr/>
              <p:nvPr/>
            </p:nvGrpSpPr>
            <p:grpSpPr>
              <a:xfrm>
                <a:off x="7616756" y="2456461"/>
                <a:ext cx="543270" cy="85318"/>
                <a:chOff x="4308360" y="2679904"/>
                <a:chExt cx="543270" cy="85318"/>
              </a:xfrm>
            </p:grpSpPr>
            <p:sp>
              <p:nvSpPr>
                <p:cNvPr id="253" name="Freeform 657"/>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254" name="Freeform 658"/>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255" name="Freeform 659"/>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256" name="Freeform 660"/>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257" name="Freeform 661"/>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244" name="Straight Connector 243"/>
            <p:cNvCxnSpPr>
              <a:stCxn id="258" idx="0"/>
              <a:endCxn id="258"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45" name="Straight Connector 244"/>
            <p:cNvCxnSpPr>
              <a:stCxn id="258" idx="1"/>
              <a:endCxn id="258"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61" name="Group 260"/>
          <p:cNvGrpSpPr/>
          <p:nvPr/>
        </p:nvGrpSpPr>
        <p:grpSpPr>
          <a:xfrm>
            <a:off x="6725612" y="2508838"/>
            <a:ext cx="592494" cy="470653"/>
            <a:chOff x="10367243" y="2360329"/>
            <a:chExt cx="592494" cy="470653"/>
          </a:xfrm>
        </p:grpSpPr>
        <p:grpSp>
          <p:nvGrpSpPr>
            <p:cNvPr id="262" name="Group 261"/>
            <p:cNvGrpSpPr/>
            <p:nvPr/>
          </p:nvGrpSpPr>
          <p:grpSpPr>
            <a:xfrm>
              <a:off x="10367243" y="2360329"/>
              <a:ext cx="592494" cy="470653"/>
              <a:chOff x="7616756" y="2246687"/>
              <a:chExt cx="543270" cy="450000"/>
            </a:xfrm>
          </p:grpSpPr>
          <p:grpSp>
            <p:nvGrpSpPr>
              <p:cNvPr id="268" name="Group 267"/>
              <p:cNvGrpSpPr/>
              <p:nvPr/>
            </p:nvGrpSpPr>
            <p:grpSpPr>
              <a:xfrm>
                <a:off x="7672671" y="2246687"/>
                <a:ext cx="450000" cy="450000"/>
                <a:chOff x="6869431" y="2343126"/>
                <a:chExt cx="450000" cy="450000"/>
              </a:xfrm>
              <a:solidFill>
                <a:schemeClr val="bg1"/>
              </a:solidFill>
            </p:grpSpPr>
            <p:sp>
              <p:nvSpPr>
                <p:cNvPr id="293" name="Rectangle 292"/>
                <p:cNvSpPr>
                  <a:spLocks noChangeAspect="1"/>
                </p:cNvSpPr>
                <p:nvPr/>
              </p:nvSpPr>
              <p:spPr bwMode="auto">
                <a:xfrm rot="2700000">
                  <a:off x="6869431" y="2343126"/>
                  <a:ext cx="450000" cy="450000"/>
                </a:xfrm>
                <a:prstGeom prst="rect">
                  <a:avLst/>
                </a:prstGeom>
                <a:grp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296" name="Oval 371"/>
                <p:cNvSpPr>
                  <a:spLocks noChangeAspect="1" noChangeArrowheads="1"/>
                </p:cNvSpPr>
                <p:nvPr/>
              </p:nvSpPr>
              <p:spPr bwMode="auto">
                <a:xfrm>
                  <a:off x="6907900" y="2471289"/>
                  <a:ext cx="373063" cy="193675"/>
                </a:xfrm>
                <a:prstGeom prst="ellipse">
                  <a:avLst/>
                </a:prstGeom>
                <a:grpFill/>
                <a:ln w="19050">
                  <a:solidFill>
                    <a:srgbClr val="FF0000"/>
                  </a:solidFill>
                  <a:round/>
                  <a:headEnd/>
                  <a:tailEnd/>
                </a:ln>
              </p:spPr>
              <p:txBody>
                <a:bodyPr wrap="none" anchor="ctr"/>
                <a:lstStyle/>
                <a:p>
                  <a:pPr eaLnBrk="0" hangingPunct="0">
                    <a:spcBef>
                      <a:spcPct val="20000"/>
                    </a:spcBef>
                    <a:buSzPct val="100000"/>
                  </a:pPr>
                  <a:endParaRPr lang="en-CA" dirty="0"/>
                </a:p>
              </p:txBody>
            </p:sp>
          </p:grpSp>
          <p:grpSp>
            <p:nvGrpSpPr>
              <p:cNvPr id="270" name="Group 269"/>
              <p:cNvGrpSpPr/>
              <p:nvPr/>
            </p:nvGrpSpPr>
            <p:grpSpPr>
              <a:xfrm>
                <a:off x="7616756" y="2456461"/>
                <a:ext cx="543270" cy="85318"/>
                <a:chOff x="4308360" y="2679904"/>
                <a:chExt cx="543270" cy="85318"/>
              </a:xfrm>
            </p:grpSpPr>
            <p:sp>
              <p:nvSpPr>
                <p:cNvPr id="275" name="Freeform 657"/>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276" name="Freeform 658"/>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289" name="Freeform 659"/>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291" name="Freeform 660"/>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292" name="Freeform 661"/>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264" name="Straight Connector 263"/>
            <p:cNvCxnSpPr>
              <a:stCxn id="293" idx="0"/>
              <a:endCxn id="293"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67" name="Straight Connector 266"/>
            <p:cNvCxnSpPr>
              <a:stCxn id="293" idx="1"/>
              <a:endCxn id="293"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297" name="Group 296"/>
          <p:cNvGrpSpPr/>
          <p:nvPr/>
        </p:nvGrpSpPr>
        <p:grpSpPr>
          <a:xfrm>
            <a:off x="5144640" y="2498679"/>
            <a:ext cx="592494" cy="470653"/>
            <a:chOff x="10367243" y="2360329"/>
            <a:chExt cx="592494" cy="470653"/>
          </a:xfrm>
        </p:grpSpPr>
        <p:grpSp>
          <p:nvGrpSpPr>
            <p:cNvPr id="298" name="Group 297"/>
            <p:cNvGrpSpPr/>
            <p:nvPr/>
          </p:nvGrpSpPr>
          <p:grpSpPr>
            <a:xfrm>
              <a:off x="10367243" y="2360329"/>
              <a:ext cx="592494" cy="470653"/>
              <a:chOff x="7616756" y="2246687"/>
              <a:chExt cx="543270" cy="450000"/>
            </a:xfrm>
          </p:grpSpPr>
          <p:grpSp>
            <p:nvGrpSpPr>
              <p:cNvPr id="301" name="Group 300"/>
              <p:cNvGrpSpPr/>
              <p:nvPr/>
            </p:nvGrpSpPr>
            <p:grpSpPr>
              <a:xfrm>
                <a:off x="7672671" y="2246687"/>
                <a:ext cx="450000" cy="450000"/>
                <a:chOff x="6869431" y="2343126"/>
                <a:chExt cx="450000" cy="450000"/>
              </a:xfrm>
              <a:solidFill>
                <a:schemeClr val="bg1"/>
              </a:solidFill>
            </p:grpSpPr>
            <p:sp>
              <p:nvSpPr>
                <p:cNvPr id="310" name="Rectangle 309"/>
                <p:cNvSpPr>
                  <a:spLocks noChangeAspect="1"/>
                </p:cNvSpPr>
                <p:nvPr/>
              </p:nvSpPr>
              <p:spPr bwMode="auto">
                <a:xfrm rot="2700000">
                  <a:off x="6869431" y="2343126"/>
                  <a:ext cx="450000" cy="450000"/>
                </a:xfrm>
                <a:prstGeom prst="rect">
                  <a:avLst/>
                </a:prstGeom>
                <a:grp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311" name="Oval 371"/>
                <p:cNvSpPr>
                  <a:spLocks noChangeAspect="1" noChangeArrowheads="1"/>
                </p:cNvSpPr>
                <p:nvPr/>
              </p:nvSpPr>
              <p:spPr bwMode="auto">
                <a:xfrm>
                  <a:off x="6907900" y="2471289"/>
                  <a:ext cx="373063" cy="193675"/>
                </a:xfrm>
                <a:prstGeom prst="ellipse">
                  <a:avLst/>
                </a:prstGeom>
                <a:grpFill/>
                <a:ln w="19050">
                  <a:solidFill>
                    <a:srgbClr val="FF0000"/>
                  </a:solidFill>
                  <a:round/>
                  <a:headEnd/>
                  <a:tailEnd/>
                </a:ln>
              </p:spPr>
              <p:txBody>
                <a:bodyPr wrap="none" anchor="ctr"/>
                <a:lstStyle/>
                <a:p>
                  <a:pPr eaLnBrk="0" hangingPunct="0">
                    <a:spcBef>
                      <a:spcPct val="20000"/>
                    </a:spcBef>
                    <a:buSzPct val="100000"/>
                  </a:pPr>
                  <a:endParaRPr lang="en-CA" dirty="0"/>
                </a:p>
              </p:txBody>
            </p:sp>
          </p:grpSp>
          <p:grpSp>
            <p:nvGrpSpPr>
              <p:cNvPr id="302" name="Group 301"/>
              <p:cNvGrpSpPr/>
              <p:nvPr/>
            </p:nvGrpSpPr>
            <p:grpSpPr>
              <a:xfrm>
                <a:off x="7616756" y="2456461"/>
                <a:ext cx="543270" cy="85318"/>
                <a:chOff x="4308360" y="2679904"/>
                <a:chExt cx="543270" cy="85318"/>
              </a:xfrm>
            </p:grpSpPr>
            <p:sp>
              <p:nvSpPr>
                <p:cNvPr id="303" name="Freeform 657"/>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04" name="Freeform 658"/>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05" name="Freeform 659"/>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08" name="Freeform 660"/>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09" name="Freeform 661"/>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299" name="Straight Connector 298"/>
            <p:cNvCxnSpPr>
              <a:stCxn id="310" idx="0"/>
              <a:endCxn id="310"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0" name="Straight Connector 299"/>
            <p:cNvCxnSpPr>
              <a:stCxn id="310" idx="1"/>
              <a:endCxn id="310"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12" name="Group 311"/>
          <p:cNvGrpSpPr/>
          <p:nvPr/>
        </p:nvGrpSpPr>
        <p:grpSpPr>
          <a:xfrm>
            <a:off x="3835244" y="2504585"/>
            <a:ext cx="592494" cy="470653"/>
            <a:chOff x="10367243" y="2360329"/>
            <a:chExt cx="592494" cy="470653"/>
          </a:xfrm>
        </p:grpSpPr>
        <p:grpSp>
          <p:nvGrpSpPr>
            <p:cNvPr id="313" name="Group 312"/>
            <p:cNvGrpSpPr/>
            <p:nvPr/>
          </p:nvGrpSpPr>
          <p:grpSpPr>
            <a:xfrm>
              <a:off x="10367243" y="2360329"/>
              <a:ext cx="592494" cy="470653"/>
              <a:chOff x="7616756" y="2246687"/>
              <a:chExt cx="543270" cy="450000"/>
            </a:xfrm>
          </p:grpSpPr>
          <p:grpSp>
            <p:nvGrpSpPr>
              <p:cNvPr id="316" name="Group 315"/>
              <p:cNvGrpSpPr/>
              <p:nvPr/>
            </p:nvGrpSpPr>
            <p:grpSpPr>
              <a:xfrm>
                <a:off x="7672671" y="2246687"/>
                <a:ext cx="450000" cy="450000"/>
                <a:chOff x="6869431" y="2343126"/>
                <a:chExt cx="450000" cy="450000"/>
              </a:xfrm>
              <a:solidFill>
                <a:schemeClr val="bg1"/>
              </a:solidFill>
            </p:grpSpPr>
            <p:sp>
              <p:nvSpPr>
                <p:cNvPr id="323" name="Rectangle 322"/>
                <p:cNvSpPr>
                  <a:spLocks noChangeAspect="1"/>
                </p:cNvSpPr>
                <p:nvPr/>
              </p:nvSpPr>
              <p:spPr bwMode="auto">
                <a:xfrm rot="2700000">
                  <a:off x="6869431" y="2343126"/>
                  <a:ext cx="450000" cy="450000"/>
                </a:xfrm>
                <a:prstGeom prst="rect">
                  <a:avLst/>
                </a:prstGeom>
                <a:grp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324" name="Oval 371"/>
                <p:cNvSpPr>
                  <a:spLocks noChangeAspect="1" noChangeArrowheads="1"/>
                </p:cNvSpPr>
                <p:nvPr/>
              </p:nvSpPr>
              <p:spPr bwMode="auto">
                <a:xfrm>
                  <a:off x="6907900" y="2471289"/>
                  <a:ext cx="373063" cy="193675"/>
                </a:xfrm>
                <a:prstGeom prst="ellipse">
                  <a:avLst/>
                </a:prstGeom>
                <a:grpFill/>
                <a:ln w="19050">
                  <a:solidFill>
                    <a:srgbClr val="FF0000"/>
                  </a:solidFill>
                  <a:round/>
                  <a:headEnd/>
                  <a:tailEnd/>
                </a:ln>
              </p:spPr>
              <p:txBody>
                <a:bodyPr wrap="none" anchor="ctr"/>
                <a:lstStyle/>
                <a:p>
                  <a:pPr eaLnBrk="0" hangingPunct="0">
                    <a:spcBef>
                      <a:spcPct val="20000"/>
                    </a:spcBef>
                    <a:buSzPct val="100000"/>
                  </a:pPr>
                  <a:endParaRPr lang="en-CA" dirty="0"/>
                </a:p>
              </p:txBody>
            </p:sp>
          </p:grpSp>
          <p:grpSp>
            <p:nvGrpSpPr>
              <p:cNvPr id="317" name="Group 316"/>
              <p:cNvGrpSpPr/>
              <p:nvPr/>
            </p:nvGrpSpPr>
            <p:grpSpPr>
              <a:xfrm>
                <a:off x="7616756" y="2456461"/>
                <a:ext cx="543270" cy="85318"/>
                <a:chOff x="4308360" y="2679904"/>
                <a:chExt cx="543270" cy="85318"/>
              </a:xfrm>
            </p:grpSpPr>
            <p:sp>
              <p:nvSpPr>
                <p:cNvPr id="318" name="Freeform 657"/>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19" name="Freeform 658"/>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20" name="Freeform 659"/>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21" name="Freeform 660"/>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22" name="Freeform 661"/>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314" name="Straight Connector 313"/>
            <p:cNvCxnSpPr>
              <a:stCxn id="323" idx="0"/>
              <a:endCxn id="323"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5" name="Straight Connector 314"/>
            <p:cNvCxnSpPr>
              <a:stCxn id="323" idx="1"/>
              <a:endCxn id="323"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25" name="Group 324"/>
          <p:cNvGrpSpPr/>
          <p:nvPr/>
        </p:nvGrpSpPr>
        <p:grpSpPr>
          <a:xfrm>
            <a:off x="5848945" y="1439644"/>
            <a:ext cx="592494" cy="470653"/>
            <a:chOff x="10367243" y="2360329"/>
            <a:chExt cx="592494" cy="470653"/>
          </a:xfrm>
        </p:grpSpPr>
        <p:grpSp>
          <p:nvGrpSpPr>
            <p:cNvPr id="337" name="Group 336"/>
            <p:cNvGrpSpPr/>
            <p:nvPr/>
          </p:nvGrpSpPr>
          <p:grpSpPr>
            <a:xfrm>
              <a:off x="10367243" y="2360329"/>
              <a:ext cx="592494" cy="470653"/>
              <a:chOff x="7616756" y="2246687"/>
              <a:chExt cx="543270" cy="450000"/>
            </a:xfrm>
          </p:grpSpPr>
          <p:grpSp>
            <p:nvGrpSpPr>
              <p:cNvPr id="340" name="Group 339"/>
              <p:cNvGrpSpPr/>
              <p:nvPr/>
            </p:nvGrpSpPr>
            <p:grpSpPr>
              <a:xfrm>
                <a:off x="7672671" y="2246687"/>
                <a:ext cx="450000" cy="450000"/>
                <a:chOff x="6869431" y="2343126"/>
                <a:chExt cx="450000" cy="450000"/>
              </a:xfrm>
              <a:solidFill>
                <a:schemeClr val="bg1"/>
              </a:solidFill>
            </p:grpSpPr>
            <p:sp>
              <p:nvSpPr>
                <p:cNvPr id="347" name="Rectangle 346"/>
                <p:cNvSpPr>
                  <a:spLocks noChangeAspect="1"/>
                </p:cNvSpPr>
                <p:nvPr/>
              </p:nvSpPr>
              <p:spPr bwMode="auto">
                <a:xfrm rot="2700000">
                  <a:off x="6869431" y="2343126"/>
                  <a:ext cx="450000" cy="450000"/>
                </a:xfrm>
                <a:prstGeom prst="rect">
                  <a:avLst/>
                </a:prstGeom>
                <a:grp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348" name="Oval 371"/>
                <p:cNvSpPr>
                  <a:spLocks noChangeAspect="1" noChangeArrowheads="1"/>
                </p:cNvSpPr>
                <p:nvPr/>
              </p:nvSpPr>
              <p:spPr bwMode="auto">
                <a:xfrm>
                  <a:off x="6907900" y="2471289"/>
                  <a:ext cx="373063" cy="193675"/>
                </a:xfrm>
                <a:prstGeom prst="ellipse">
                  <a:avLst/>
                </a:prstGeom>
                <a:grpFill/>
                <a:ln w="19050">
                  <a:solidFill>
                    <a:srgbClr val="FF0000"/>
                  </a:solidFill>
                  <a:round/>
                  <a:headEnd/>
                  <a:tailEnd/>
                </a:ln>
              </p:spPr>
              <p:txBody>
                <a:bodyPr wrap="none" anchor="ctr"/>
                <a:lstStyle/>
                <a:p>
                  <a:pPr eaLnBrk="0" hangingPunct="0">
                    <a:spcBef>
                      <a:spcPct val="20000"/>
                    </a:spcBef>
                    <a:buSzPct val="100000"/>
                  </a:pPr>
                  <a:endParaRPr lang="en-CA" dirty="0"/>
                </a:p>
              </p:txBody>
            </p:sp>
          </p:grpSp>
          <p:grpSp>
            <p:nvGrpSpPr>
              <p:cNvPr id="341" name="Group 340"/>
              <p:cNvGrpSpPr/>
              <p:nvPr/>
            </p:nvGrpSpPr>
            <p:grpSpPr>
              <a:xfrm>
                <a:off x="7616756" y="2456461"/>
                <a:ext cx="543270" cy="85318"/>
                <a:chOff x="4308360" y="2679904"/>
                <a:chExt cx="543270" cy="85318"/>
              </a:xfrm>
            </p:grpSpPr>
            <p:sp>
              <p:nvSpPr>
                <p:cNvPr id="342" name="Freeform 657"/>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43" name="Freeform 658"/>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44" name="Freeform 659"/>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45" name="Freeform 660"/>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46" name="Freeform 661"/>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338" name="Straight Connector 337"/>
            <p:cNvCxnSpPr>
              <a:stCxn id="347" idx="0"/>
              <a:endCxn id="347"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9" name="Straight Connector 338"/>
            <p:cNvCxnSpPr>
              <a:stCxn id="347" idx="1"/>
              <a:endCxn id="347"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104F5409-E84C-F18B-8F4B-BABF45E782C8}"/>
              </a:ext>
            </a:extLst>
          </p:cNvPr>
          <p:cNvGrpSpPr/>
          <p:nvPr/>
        </p:nvGrpSpPr>
        <p:grpSpPr>
          <a:xfrm>
            <a:off x="9362947" y="3897931"/>
            <a:ext cx="566477" cy="501391"/>
            <a:chOff x="4175912" y="3365189"/>
            <a:chExt cx="566477" cy="501391"/>
          </a:xfrm>
        </p:grpSpPr>
        <p:grpSp>
          <p:nvGrpSpPr>
            <p:cNvPr id="4" name="Group 3">
              <a:extLst>
                <a:ext uri="{FF2B5EF4-FFF2-40B4-BE49-F238E27FC236}">
                  <a16:creationId xmlns:a16="http://schemas.microsoft.com/office/drawing/2014/main" id="{705C833C-0794-00C6-EDC3-BFD023218D93}"/>
                </a:ext>
              </a:extLst>
            </p:cNvPr>
            <p:cNvGrpSpPr/>
            <p:nvPr/>
          </p:nvGrpSpPr>
          <p:grpSpPr>
            <a:xfrm>
              <a:off x="4175912" y="3374611"/>
              <a:ext cx="566477" cy="491969"/>
              <a:chOff x="822798" y="1557549"/>
              <a:chExt cx="566477" cy="491969"/>
            </a:xfrm>
          </p:grpSpPr>
          <p:sp>
            <p:nvSpPr>
              <p:cNvPr id="8" name="Rectangle 7">
                <a:extLst>
                  <a:ext uri="{FF2B5EF4-FFF2-40B4-BE49-F238E27FC236}">
                    <a16:creationId xmlns:a16="http://schemas.microsoft.com/office/drawing/2014/main" id="{164486D1-EEE1-6CE1-7456-A2551DB4417E}"/>
                  </a:ext>
                </a:extLst>
              </p:cNvPr>
              <p:cNvSpPr>
                <a:spLocks noChangeAspect="1"/>
              </p:cNvSpPr>
              <p:nvPr/>
            </p:nvSpPr>
            <p:spPr bwMode="auto">
              <a:xfrm rot="2700000">
                <a:off x="870628" y="1578699"/>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9" name="Group 8">
                <a:extLst>
                  <a:ext uri="{FF2B5EF4-FFF2-40B4-BE49-F238E27FC236}">
                    <a16:creationId xmlns:a16="http://schemas.microsoft.com/office/drawing/2014/main" id="{DBDC7B5D-A7EA-E5FB-BE31-725A75599C76}"/>
                  </a:ext>
                </a:extLst>
              </p:cNvPr>
              <p:cNvGrpSpPr/>
              <p:nvPr/>
            </p:nvGrpSpPr>
            <p:grpSpPr>
              <a:xfrm>
                <a:off x="909548" y="1728560"/>
                <a:ext cx="388247" cy="265751"/>
                <a:chOff x="783987" y="2832581"/>
                <a:chExt cx="388247" cy="265751"/>
              </a:xfrm>
            </p:grpSpPr>
            <p:sp>
              <p:nvSpPr>
                <p:cNvPr id="13" name="Oval 696">
                  <a:extLst>
                    <a:ext uri="{FF2B5EF4-FFF2-40B4-BE49-F238E27FC236}">
                      <a16:creationId xmlns:a16="http://schemas.microsoft.com/office/drawing/2014/main" id="{6815A91E-61EC-478F-E96C-770BAB746121}"/>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4" name="Freeform 697">
                  <a:extLst>
                    <a:ext uri="{FF2B5EF4-FFF2-40B4-BE49-F238E27FC236}">
                      <a16:creationId xmlns:a16="http://schemas.microsoft.com/office/drawing/2014/main" id="{B6019FA6-6906-523B-9122-EE76FB1F7046}"/>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16" name="Oval 699">
                  <a:extLst>
                    <a:ext uri="{FF2B5EF4-FFF2-40B4-BE49-F238E27FC236}">
                      <a16:creationId xmlns:a16="http://schemas.microsoft.com/office/drawing/2014/main" id="{6A77C321-F2BA-9D94-B4EF-694A687A30B6}"/>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7" name="Freeform 700">
                  <a:extLst>
                    <a:ext uri="{FF2B5EF4-FFF2-40B4-BE49-F238E27FC236}">
                      <a16:creationId xmlns:a16="http://schemas.microsoft.com/office/drawing/2014/main" id="{25D1EC21-D835-6409-08C7-9B0541FAAB21}"/>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11" name="TextBox 10">
                <a:extLst>
                  <a:ext uri="{FF2B5EF4-FFF2-40B4-BE49-F238E27FC236}">
                    <a16:creationId xmlns:a16="http://schemas.microsoft.com/office/drawing/2014/main" id="{2036EAE7-6DAD-30B5-B231-E9C968DA3659}"/>
                  </a:ext>
                </a:extLst>
              </p:cNvPr>
              <p:cNvSpPr txBox="1"/>
              <p:nvPr/>
            </p:nvSpPr>
            <p:spPr>
              <a:xfrm>
                <a:off x="822798" y="1557549"/>
                <a:ext cx="566477" cy="261610"/>
              </a:xfrm>
              <a:prstGeom prst="rect">
                <a:avLst/>
              </a:prstGeom>
              <a:noFill/>
            </p:spPr>
            <p:txBody>
              <a:bodyPr wrap="square" rtlCol="0">
                <a:spAutoFit/>
              </a:bodyPr>
              <a:lstStyle/>
              <a:p>
                <a:pPr algn="ctr"/>
                <a:r>
                  <a:rPr lang="en-CA" sz="1100" b="1" dirty="0">
                    <a:solidFill>
                      <a:srgbClr val="FF0000"/>
                    </a:solidFill>
                  </a:rPr>
                  <a:t>S</a:t>
                </a:r>
              </a:p>
            </p:txBody>
          </p:sp>
          <p:sp>
            <p:nvSpPr>
              <p:cNvPr id="12" name="Freeform 357">
                <a:extLst>
                  <a:ext uri="{FF2B5EF4-FFF2-40B4-BE49-F238E27FC236}">
                    <a16:creationId xmlns:a16="http://schemas.microsoft.com/office/drawing/2014/main" id="{DA36CF82-4E02-CE7B-C711-13C6B5C5D435}"/>
                  </a:ext>
                </a:extLst>
              </p:cNvPr>
              <p:cNvSpPr>
                <a:spLocks noChangeAspect="1"/>
              </p:cNvSpPr>
              <p:nvPr/>
            </p:nvSpPr>
            <p:spPr bwMode="auto">
              <a:xfrm>
                <a:off x="919135" y="1873342"/>
                <a:ext cx="388455" cy="78790"/>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grpSp>
        <p:grpSp>
          <p:nvGrpSpPr>
            <p:cNvPr id="5" name="Group 4">
              <a:extLst>
                <a:ext uri="{FF2B5EF4-FFF2-40B4-BE49-F238E27FC236}">
                  <a16:creationId xmlns:a16="http://schemas.microsoft.com/office/drawing/2014/main" id="{52A5F00C-442D-57F8-7C21-7FD37CFFD2BF}"/>
                </a:ext>
              </a:extLst>
            </p:cNvPr>
            <p:cNvGrpSpPr/>
            <p:nvPr/>
          </p:nvGrpSpPr>
          <p:grpSpPr>
            <a:xfrm>
              <a:off x="4353354" y="3365189"/>
              <a:ext cx="210262" cy="135373"/>
              <a:chOff x="4818104" y="2117181"/>
              <a:chExt cx="210262" cy="135373"/>
            </a:xfrm>
          </p:grpSpPr>
          <p:sp>
            <p:nvSpPr>
              <p:cNvPr id="6" name="Freeform 158">
                <a:extLst>
                  <a:ext uri="{FF2B5EF4-FFF2-40B4-BE49-F238E27FC236}">
                    <a16:creationId xmlns:a16="http://schemas.microsoft.com/office/drawing/2014/main" id="{75C3A35F-0D52-F5A3-DAE7-C8DAF7951AE5}"/>
                  </a:ext>
                </a:extLst>
              </p:cNvPr>
              <p:cNvSpPr>
                <a:spLocks/>
              </p:cNvSpPr>
              <p:nvPr/>
            </p:nvSpPr>
            <p:spPr bwMode="auto">
              <a:xfrm>
                <a:off x="4818104" y="211718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7" name="Freeform 158">
                <a:extLst>
                  <a:ext uri="{FF2B5EF4-FFF2-40B4-BE49-F238E27FC236}">
                    <a16:creationId xmlns:a16="http://schemas.microsoft.com/office/drawing/2014/main" id="{CC22FD61-7481-5AD0-86D5-04ABF94FD19C}"/>
                  </a:ext>
                </a:extLst>
              </p:cNvPr>
              <p:cNvSpPr>
                <a:spLocks/>
              </p:cNvSpPr>
              <p:nvPr/>
            </p:nvSpPr>
            <p:spPr bwMode="auto">
              <a:xfrm>
                <a:off x="4818104" y="217148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grpSp>
      <p:grpSp>
        <p:nvGrpSpPr>
          <p:cNvPr id="18" name="Group 17">
            <a:extLst>
              <a:ext uri="{FF2B5EF4-FFF2-40B4-BE49-F238E27FC236}">
                <a16:creationId xmlns:a16="http://schemas.microsoft.com/office/drawing/2014/main" id="{83E4592A-4B69-3C96-A9AD-DC2B45E6D03E}"/>
              </a:ext>
            </a:extLst>
          </p:cNvPr>
          <p:cNvGrpSpPr/>
          <p:nvPr/>
        </p:nvGrpSpPr>
        <p:grpSpPr>
          <a:xfrm>
            <a:off x="9641978" y="3709929"/>
            <a:ext cx="51435" cy="72000"/>
            <a:chOff x="967738" y="3249386"/>
            <a:chExt cx="51435" cy="72000"/>
          </a:xfrm>
          <a:solidFill>
            <a:schemeClr val="bg1"/>
          </a:solidFill>
        </p:grpSpPr>
        <p:cxnSp>
          <p:nvCxnSpPr>
            <p:cNvPr id="19" name="Straight Connector 18">
              <a:extLst>
                <a:ext uri="{FF2B5EF4-FFF2-40B4-BE49-F238E27FC236}">
                  <a16:creationId xmlns:a16="http://schemas.microsoft.com/office/drawing/2014/main" id="{82C71A3D-B0A0-1D96-6D0B-5CFC4382F7F0}"/>
                </a:ext>
              </a:extLst>
            </p:cNvPr>
            <p:cNvCxnSpPr/>
            <p:nvPr/>
          </p:nvCxnSpPr>
          <p:spPr bwMode="auto">
            <a:xfrm>
              <a:off x="967738" y="3249386"/>
              <a:ext cx="0" cy="72000"/>
            </a:xfrm>
            <a:prstGeom prst="line">
              <a:avLst/>
            </a:prstGeom>
            <a:grpFill/>
            <a:ln w="19050" cap="flat" cmpd="sng" algn="ctr">
              <a:solidFill>
                <a:schemeClr val="tx1"/>
              </a:solidFill>
              <a:prstDash val="solid"/>
              <a:round/>
              <a:headEnd type="none" w="med" len="med"/>
              <a:tailEnd type="none" w="med" len="med"/>
            </a:ln>
            <a:effectLst/>
          </p:spPr>
        </p:cxnSp>
        <p:cxnSp>
          <p:nvCxnSpPr>
            <p:cNvPr id="20" name="Straight Connector 19">
              <a:extLst>
                <a:ext uri="{FF2B5EF4-FFF2-40B4-BE49-F238E27FC236}">
                  <a16:creationId xmlns:a16="http://schemas.microsoft.com/office/drawing/2014/main" id="{9C0C7ED8-968B-012B-82D5-EBFA00DB9577}"/>
                </a:ext>
              </a:extLst>
            </p:cNvPr>
            <p:cNvCxnSpPr/>
            <p:nvPr/>
          </p:nvCxnSpPr>
          <p:spPr bwMode="auto">
            <a:xfrm>
              <a:off x="1019173" y="3249386"/>
              <a:ext cx="0" cy="72000"/>
            </a:xfrm>
            <a:prstGeom prst="line">
              <a:avLst/>
            </a:prstGeom>
            <a:grpFill/>
            <a:ln w="19050" cap="flat" cmpd="sng" algn="ctr">
              <a:solidFill>
                <a:schemeClr val="tx1"/>
              </a:solidFill>
              <a:prstDash val="solid"/>
              <a:round/>
              <a:headEnd type="none" w="med" len="med"/>
              <a:tailEnd type="none" w="med" len="med"/>
            </a:ln>
            <a:effectLst/>
          </p:spPr>
        </p:cxnSp>
      </p:grpSp>
      <p:cxnSp>
        <p:nvCxnSpPr>
          <p:cNvPr id="22" name="Straight Connector 21">
            <a:extLst>
              <a:ext uri="{FF2B5EF4-FFF2-40B4-BE49-F238E27FC236}">
                <a16:creationId xmlns:a16="http://schemas.microsoft.com/office/drawing/2014/main" id="{A76A1179-D68C-0BD2-5D67-C5116779C5CB}"/>
              </a:ext>
            </a:extLst>
          </p:cNvPr>
          <p:cNvCxnSpPr/>
          <p:nvPr/>
        </p:nvCxnSpPr>
        <p:spPr bwMode="auto">
          <a:xfrm flipH="1">
            <a:off x="11521552" y="3538946"/>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24" name="TextBox 23">
            <a:hlinkClick r:id="" action="ppaction://noaction"/>
            <a:extLst>
              <a:ext uri="{FF2B5EF4-FFF2-40B4-BE49-F238E27FC236}">
                <a16:creationId xmlns:a16="http://schemas.microsoft.com/office/drawing/2014/main" id="{DA69B614-DEFC-A703-F1C2-CC1759F21CD0}"/>
              </a:ext>
            </a:extLst>
          </p:cNvPr>
          <p:cNvSpPr txBox="1"/>
          <p:nvPr/>
        </p:nvSpPr>
        <p:spPr>
          <a:xfrm>
            <a:off x="9111823" y="5082910"/>
            <a:ext cx="1111746" cy="830997"/>
          </a:xfrm>
          <a:prstGeom prst="rect">
            <a:avLst/>
          </a:prstGeom>
          <a:noFill/>
        </p:spPr>
        <p:txBody>
          <a:bodyPr wrap="square" rtlCol="0">
            <a:spAutoFit/>
          </a:bodyPr>
          <a:lstStyle/>
          <a:p>
            <a:pPr algn="ctr"/>
            <a:r>
              <a:rPr lang="en-CA" sz="1200" b="1" dirty="0">
                <a:solidFill>
                  <a:srgbClr val="FF0000"/>
                </a:solidFill>
                <a:cs typeface="Arial" panose="020B0604020202020204" pitchFamily="34" charset="0"/>
              </a:rPr>
              <a:t>ADDED CHEMICAL SMOKE BATTALION</a:t>
            </a:r>
            <a:endParaRPr lang="en-CA" sz="1050" b="1" dirty="0">
              <a:solidFill>
                <a:srgbClr val="FF0000"/>
              </a:solidFill>
              <a:cs typeface="Arial" panose="020B0604020202020204" pitchFamily="34" charset="0"/>
            </a:endParaRPr>
          </a:p>
        </p:txBody>
      </p:sp>
      <p:sp>
        <p:nvSpPr>
          <p:cNvPr id="27" name="TextBox 26">
            <a:hlinkClick r:id="" action="ppaction://noaction"/>
            <a:extLst>
              <a:ext uri="{FF2B5EF4-FFF2-40B4-BE49-F238E27FC236}">
                <a16:creationId xmlns:a16="http://schemas.microsoft.com/office/drawing/2014/main" id="{4A01850D-A3C7-57A3-6BE4-DA6B1CDDAB83}"/>
              </a:ext>
            </a:extLst>
          </p:cNvPr>
          <p:cNvSpPr txBox="1"/>
          <p:nvPr/>
        </p:nvSpPr>
        <p:spPr>
          <a:xfrm>
            <a:off x="7873898" y="5104229"/>
            <a:ext cx="1362598" cy="830997"/>
          </a:xfrm>
          <a:prstGeom prst="rect">
            <a:avLst/>
          </a:prstGeom>
          <a:noFill/>
        </p:spPr>
        <p:txBody>
          <a:bodyPr wrap="square" rtlCol="0">
            <a:spAutoFit/>
          </a:bodyPr>
          <a:lstStyle/>
          <a:p>
            <a:pPr algn="ctr"/>
            <a:r>
              <a:rPr lang="en-CA" sz="1200" b="1" dirty="0">
                <a:solidFill>
                  <a:srgbClr val="FF0000"/>
                </a:solidFill>
                <a:cs typeface="Arial" panose="020B0604020202020204" pitchFamily="34" charset="0"/>
              </a:rPr>
              <a:t>ADDED DECEPTION</a:t>
            </a:r>
          </a:p>
          <a:p>
            <a:pPr algn="ctr"/>
            <a:r>
              <a:rPr lang="en-CA" sz="1200" b="1" dirty="0">
                <a:solidFill>
                  <a:srgbClr val="FF0000"/>
                </a:solidFill>
                <a:cs typeface="Arial" panose="020B0604020202020204" pitchFamily="34" charset="0"/>
              </a:rPr>
              <a:t>ENGINEEING COMPANY</a:t>
            </a:r>
          </a:p>
        </p:txBody>
      </p:sp>
      <p:sp>
        <p:nvSpPr>
          <p:cNvPr id="465" name="TextBox 464">
            <a:hlinkClick r:id="" action="ppaction://noaction"/>
            <a:extLst>
              <a:ext uri="{FF2B5EF4-FFF2-40B4-BE49-F238E27FC236}">
                <a16:creationId xmlns:a16="http://schemas.microsoft.com/office/drawing/2014/main" id="{957765D2-50AF-B047-FD98-B4C171CF80F6}"/>
              </a:ext>
            </a:extLst>
          </p:cNvPr>
          <p:cNvSpPr txBox="1"/>
          <p:nvPr/>
        </p:nvSpPr>
        <p:spPr>
          <a:xfrm>
            <a:off x="5816685" y="5038995"/>
            <a:ext cx="1580008" cy="1015663"/>
          </a:xfrm>
          <a:prstGeom prst="rect">
            <a:avLst/>
          </a:prstGeom>
          <a:noFill/>
        </p:spPr>
        <p:txBody>
          <a:bodyPr wrap="square" rtlCol="0">
            <a:spAutoFit/>
          </a:bodyPr>
          <a:lstStyle/>
          <a:p>
            <a:pPr algn="ctr"/>
            <a:r>
              <a:rPr lang="en-CA" sz="1200" b="1" dirty="0">
                <a:solidFill>
                  <a:srgbClr val="FF0000"/>
                </a:solidFill>
                <a:cs typeface="Arial" panose="020B0604020202020204" pitchFamily="34" charset="0"/>
              </a:rPr>
              <a:t>ADDED ALL TERRAIN TRANSPORT COMPANY AND AMMUNITION DISPERSAL COMPANY</a:t>
            </a:r>
          </a:p>
        </p:txBody>
      </p:sp>
      <p:sp>
        <p:nvSpPr>
          <p:cNvPr id="467" name="Oval 466">
            <a:extLst>
              <a:ext uri="{FF2B5EF4-FFF2-40B4-BE49-F238E27FC236}">
                <a16:creationId xmlns:a16="http://schemas.microsoft.com/office/drawing/2014/main" id="{9ED3D4F4-6965-947E-58D9-9F0C6AC289DA}"/>
              </a:ext>
            </a:extLst>
          </p:cNvPr>
          <p:cNvSpPr/>
          <p:nvPr/>
        </p:nvSpPr>
        <p:spPr>
          <a:xfrm rot="5400000">
            <a:off x="8908118" y="3736538"/>
            <a:ext cx="1488683" cy="882966"/>
          </a:xfrm>
          <a:prstGeom prst="ellipse">
            <a:avLst/>
          </a:prstGeom>
          <a:noFill/>
          <a:ln w="3810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8" name="Oval 467">
            <a:extLst>
              <a:ext uri="{FF2B5EF4-FFF2-40B4-BE49-F238E27FC236}">
                <a16:creationId xmlns:a16="http://schemas.microsoft.com/office/drawing/2014/main" id="{2FFBBC47-A445-9938-5398-3EDF461B3603}"/>
              </a:ext>
            </a:extLst>
          </p:cNvPr>
          <p:cNvSpPr/>
          <p:nvPr/>
        </p:nvSpPr>
        <p:spPr>
          <a:xfrm rot="5400000">
            <a:off x="7828095" y="3751986"/>
            <a:ext cx="1488683" cy="882966"/>
          </a:xfrm>
          <a:prstGeom prst="ellipse">
            <a:avLst/>
          </a:prstGeom>
          <a:noFill/>
          <a:ln w="3810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69" name="Oval 468">
            <a:extLst>
              <a:ext uri="{FF2B5EF4-FFF2-40B4-BE49-F238E27FC236}">
                <a16:creationId xmlns:a16="http://schemas.microsoft.com/office/drawing/2014/main" id="{410ABFEE-BC83-25D0-D88A-07C58B3624A6}"/>
              </a:ext>
            </a:extLst>
          </p:cNvPr>
          <p:cNvSpPr/>
          <p:nvPr/>
        </p:nvSpPr>
        <p:spPr>
          <a:xfrm rot="5400000">
            <a:off x="5769771" y="3696341"/>
            <a:ext cx="1488683" cy="882966"/>
          </a:xfrm>
          <a:prstGeom prst="ellipse">
            <a:avLst/>
          </a:prstGeom>
          <a:noFill/>
          <a:ln w="3810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7" name="TextBox 476">
            <a:extLst>
              <a:ext uri="{FF2B5EF4-FFF2-40B4-BE49-F238E27FC236}">
                <a16:creationId xmlns:a16="http://schemas.microsoft.com/office/drawing/2014/main" id="{30693324-9287-40C3-6152-DEDB1EE424B0}"/>
              </a:ext>
            </a:extLst>
          </p:cNvPr>
          <p:cNvSpPr txBox="1"/>
          <p:nvPr/>
        </p:nvSpPr>
        <p:spPr>
          <a:xfrm>
            <a:off x="10683196" y="4276128"/>
            <a:ext cx="269626" cy="276999"/>
          </a:xfrm>
          <a:prstGeom prst="rect">
            <a:avLst/>
          </a:prstGeom>
          <a:noFill/>
        </p:spPr>
        <p:txBody>
          <a:bodyPr wrap="square" rtlCol="0">
            <a:spAutoFit/>
          </a:bodyPr>
          <a:lstStyle/>
          <a:p>
            <a:r>
              <a:rPr lang="en-CA" sz="1200" b="1" dirty="0"/>
              <a:t>1</a:t>
            </a:r>
          </a:p>
        </p:txBody>
      </p:sp>
      <p:grpSp>
        <p:nvGrpSpPr>
          <p:cNvPr id="478" name="Group 477">
            <a:extLst>
              <a:ext uri="{FF2B5EF4-FFF2-40B4-BE49-F238E27FC236}">
                <a16:creationId xmlns:a16="http://schemas.microsoft.com/office/drawing/2014/main" id="{12780AA5-2966-03C5-C682-A77EA77F90BD}"/>
              </a:ext>
            </a:extLst>
          </p:cNvPr>
          <p:cNvGrpSpPr/>
          <p:nvPr/>
        </p:nvGrpSpPr>
        <p:grpSpPr>
          <a:xfrm>
            <a:off x="10589102" y="3715484"/>
            <a:ext cx="51435" cy="72000"/>
            <a:chOff x="967738" y="3249386"/>
            <a:chExt cx="51435" cy="72000"/>
          </a:xfrm>
        </p:grpSpPr>
        <p:cxnSp>
          <p:nvCxnSpPr>
            <p:cNvPr id="479" name="Straight Connector 478">
              <a:extLst>
                <a:ext uri="{FF2B5EF4-FFF2-40B4-BE49-F238E27FC236}">
                  <a16:creationId xmlns:a16="http://schemas.microsoft.com/office/drawing/2014/main" id="{F863F590-CA7F-17CA-B473-2BB906B53C55}"/>
                </a:ext>
              </a:extLst>
            </p:cNvPr>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80" name="Straight Connector 479">
              <a:extLst>
                <a:ext uri="{FF2B5EF4-FFF2-40B4-BE49-F238E27FC236}">
                  <a16:creationId xmlns:a16="http://schemas.microsoft.com/office/drawing/2014/main" id="{7B4FD491-6E28-2AB6-6D3C-BA81E2A5A4CD}"/>
                </a:ext>
              </a:extLst>
            </p:cNvPr>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481" name="TextBox 480">
            <a:extLst>
              <a:ext uri="{FF2B5EF4-FFF2-40B4-BE49-F238E27FC236}">
                <a16:creationId xmlns:a16="http://schemas.microsoft.com/office/drawing/2014/main" id="{DBAE76D5-17BD-DDFD-A9EB-7B694EF2BB9C}"/>
              </a:ext>
            </a:extLst>
          </p:cNvPr>
          <p:cNvSpPr txBox="1"/>
          <p:nvPr/>
        </p:nvSpPr>
        <p:spPr>
          <a:xfrm>
            <a:off x="10206946" y="4276128"/>
            <a:ext cx="269626" cy="276999"/>
          </a:xfrm>
          <a:prstGeom prst="rect">
            <a:avLst/>
          </a:prstGeom>
          <a:noFill/>
        </p:spPr>
        <p:txBody>
          <a:bodyPr wrap="square" rtlCol="0">
            <a:spAutoFit/>
          </a:bodyPr>
          <a:lstStyle/>
          <a:p>
            <a:r>
              <a:rPr lang="en-CA" sz="1200" b="1" dirty="0"/>
              <a:t>1</a:t>
            </a:r>
          </a:p>
        </p:txBody>
      </p:sp>
      <p:cxnSp>
        <p:nvCxnSpPr>
          <p:cNvPr id="482" name="Straight Connector 481">
            <a:extLst>
              <a:ext uri="{FF2B5EF4-FFF2-40B4-BE49-F238E27FC236}">
                <a16:creationId xmlns:a16="http://schemas.microsoft.com/office/drawing/2014/main" id="{0C0AFF10-73A2-AE47-C0E0-A8BBE3467893}"/>
              </a:ext>
            </a:extLst>
          </p:cNvPr>
          <p:cNvCxnSpPr>
            <a:cxnSpLocks/>
          </p:cNvCxnSpPr>
          <p:nvPr/>
        </p:nvCxnSpPr>
        <p:spPr bwMode="auto">
          <a:xfrm flipH="1">
            <a:off x="10625220" y="4469809"/>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483" name="Group 482">
            <a:extLst>
              <a:ext uri="{FF2B5EF4-FFF2-40B4-BE49-F238E27FC236}">
                <a16:creationId xmlns:a16="http://schemas.microsoft.com/office/drawing/2014/main" id="{B54C22AE-330F-E901-1E8A-53F660B352FB}"/>
              </a:ext>
            </a:extLst>
          </p:cNvPr>
          <p:cNvGrpSpPr/>
          <p:nvPr/>
        </p:nvGrpSpPr>
        <p:grpSpPr>
          <a:xfrm>
            <a:off x="10319263" y="3934817"/>
            <a:ext cx="592494" cy="470653"/>
            <a:chOff x="10367243" y="2360329"/>
            <a:chExt cx="592494" cy="470653"/>
          </a:xfrm>
        </p:grpSpPr>
        <p:grpSp>
          <p:nvGrpSpPr>
            <p:cNvPr id="484" name="Group 483">
              <a:extLst>
                <a:ext uri="{FF2B5EF4-FFF2-40B4-BE49-F238E27FC236}">
                  <a16:creationId xmlns:a16="http://schemas.microsoft.com/office/drawing/2014/main" id="{517038BA-ADBC-437F-393F-5E0174BF12E6}"/>
                </a:ext>
              </a:extLst>
            </p:cNvPr>
            <p:cNvGrpSpPr/>
            <p:nvPr/>
          </p:nvGrpSpPr>
          <p:grpSpPr>
            <a:xfrm>
              <a:off x="10367243" y="2360329"/>
              <a:ext cx="592494" cy="470653"/>
              <a:chOff x="7616756" y="2246687"/>
              <a:chExt cx="543270" cy="450000"/>
            </a:xfrm>
          </p:grpSpPr>
          <p:sp>
            <p:nvSpPr>
              <p:cNvPr id="487" name="Rectangle 486">
                <a:extLst>
                  <a:ext uri="{FF2B5EF4-FFF2-40B4-BE49-F238E27FC236}">
                    <a16:creationId xmlns:a16="http://schemas.microsoft.com/office/drawing/2014/main" id="{DF99A97B-9208-154B-E742-7027EE5F90A8}"/>
                  </a:ext>
                </a:extLst>
              </p:cNvPr>
              <p:cNvSpPr>
                <a:spLocks noChangeAspect="1"/>
              </p:cNvSpPr>
              <p:nvPr/>
            </p:nvSpPr>
            <p:spPr bwMode="auto">
              <a:xfrm rot="2700000">
                <a:off x="7672671" y="224668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488" name="Group 487">
                <a:extLst>
                  <a:ext uri="{FF2B5EF4-FFF2-40B4-BE49-F238E27FC236}">
                    <a16:creationId xmlns:a16="http://schemas.microsoft.com/office/drawing/2014/main" id="{831AC4E0-BC60-FA4E-5A27-CAE8CAC98092}"/>
                  </a:ext>
                </a:extLst>
              </p:cNvPr>
              <p:cNvGrpSpPr/>
              <p:nvPr/>
            </p:nvGrpSpPr>
            <p:grpSpPr>
              <a:xfrm>
                <a:off x="7616756" y="2456461"/>
                <a:ext cx="543270" cy="85318"/>
                <a:chOff x="4308360" y="2679904"/>
                <a:chExt cx="543270" cy="85318"/>
              </a:xfrm>
            </p:grpSpPr>
            <p:sp>
              <p:nvSpPr>
                <p:cNvPr id="489" name="Freeform 657">
                  <a:extLst>
                    <a:ext uri="{FF2B5EF4-FFF2-40B4-BE49-F238E27FC236}">
                      <a16:creationId xmlns:a16="http://schemas.microsoft.com/office/drawing/2014/main" id="{B680F532-4EDC-AE7B-C96B-BE0773C3DF35}"/>
                    </a:ext>
                  </a:extLst>
                </p:cNvPr>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90" name="Freeform 658">
                  <a:extLst>
                    <a:ext uri="{FF2B5EF4-FFF2-40B4-BE49-F238E27FC236}">
                      <a16:creationId xmlns:a16="http://schemas.microsoft.com/office/drawing/2014/main" id="{6AAF2F29-8F81-BA6E-19C6-7CBD443EE4B6}"/>
                    </a:ext>
                  </a:extLst>
                </p:cNvPr>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91" name="Freeform 659">
                  <a:extLst>
                    <a:ext uri="{FF2B5EF4-FFF2-40B4-BE49-F238E27FC236}">
                      <a16:creationId xmlns:a16="http://schemas.microsoft.com/office/drawing/2014/main" id="{8D81DB8A-52B1-9C90-B9AB-61D94FBC4614}"/>
                    </a:ext>
                  </a:extLst>
                </p:cNvPr>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92" name="Freeform 660">
                  <a:extLst>
                    <a:ext uri="{FF2B5EF4-FFF2-40B4-BE49-F238E27FC236}">
                      <a16:creationId xmlns:a16="http://schemas.microsoft.com/office/drawing/2014/main" id="{9DE4D2C6-06AF-1A89-FAB0-AFB1F0EED604}"/>
                    </a:ext>
                  </a:extLst>
                </p:cNvPr>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93" name="Freeform 661">
                  <a:extLst>
                    <a:ext uri="{FF2B5EF4-FFF2-40B4-BE49-F238E27FC236}">
                      <a16:creationId xmlns:a16="http://schemas.microsoft.com/office/drawing/2014/main" id="{5F18C94B-F1B5-E7F3-3104-DE8F9F580F2A}"/>
                    </a:ext>
                  </a:extLst>
                </p:cNvPr>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485" name="Straight Connector 484">
              <a:extLst>
                <a:ext uri="{FF2B5EF4-FFF2-40B4-BE49-F238E27FC236}">
                  <a16:creationId xmlns:a16="http://schemas.microsoft.com/office/drawing/2014/main" id="{E540745A-3D3A-C297-C857-28150AF3DB06}"/>
                </a:ext>
              </a:extLst>
            </p:cNvPr>
            <p:cNvCxnSpPr>
              <a:stCxn id="487" idx="0"/>
              <a:endCxn id="487"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86" name="Straight Connector 485">
              <a:extLst>
                <a:ext uri="{FF2B5EF4-FFF2-40B4-BE49-F238E27FC236}">
                  <a16:creationId xmlns:a16="http://schemas.microsoft.com/office/drawing/2014/main" id="{CF050F6C-F7A5-10D4-E671-7DEBE51D1E9C}"/>
                </a:ext>
              </a:extLst>
            </p:cNvPr>
            <p:cNvCxnSpPr>
              <a:stCxn id="487" idx="1"/>
              <a:endCxn id="487"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95" name="Oval 494">
            <a:extLst>
              <a:ext uri="{FF2B5EF4-FFF2-40B4-BE49-F238E27FC236}">
                <a16:creationId xmlns:a16="http://schemas.microsoft.com/office/drawing/2014/main" id="{AE013C1B-9089-620D-3F58-34B576D3CC66}"/>
              </a:ext>
            </a:extLst>
          </p:cNvPr>
          <p:cNvSpPr/>
          <p:nvPr/>
        </p:nvSpPr>
        <p:spPr>
          <a:xfrm rot="5400000">
            <a:off x="9935614" y="3699251"/>
            <a:ext cx="1488683" cy="882966"/>
          </a:xfrm>
          <a:prstGeom prst="ellipse">
            <a:avLst/>
          </a:prstGeom>
          <a:noFill/>
          <a:ln w="3810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6" name="TextBox 495">
            <a:hlinkClick r:id="" action="ppaction://noaction"/>
            <a:extLst>
              <a:ext uri="{FF2B5EF4-FFF2-40B4-BE49-F238E27FC236}">
                <a16:creationId xmlns:a16="http://schemas.microsoft.com/office/drawing/2014/main" id="{4547E124-7BD2-FEAD-7B7A-9645115B0824}"/>
              </a:ext>
            </a:extLst>
          </p:cNvPr>
          <p:cNvSpPr txBox="1"/>
          <p:nvPr/>
        </p:nvSpPr>
        <p:spPr>
          <a:xfrm>
            <a:off x="10127323" y="5082910"/>
            <a:ext cx="1111746" cy="646331"/>
          </a:xfrm>
          <a:prstGeom prst="rect">
            <a:avLst/>
          </a:prstGeom>
          <a:noFill/>
        </p:spPr>
        <p:txBody>
          <a:bodyPr wrap="square" rtlCol="0">
            <a:spAutoFit/>
          </a:bodyPr>
          <a:lstStyle/>
          <a:p>
            <a:pPr algn="ctr"/>
            <a:r>
              <a:rPr lang="en-CA" sz="1200" b="1" dirty="0">
                <a:solidFill>
                  <a:srgbClr val="FF0000"/>
                </a:solidFill>
                <a:cs typeface="Arial" panose="020B0604020202020204" pitchFamily="34" charset="0"/>
              </a:rPr>
              <a:t>ADDED LIGHT SECURITY BATTALION</a:t>
            </a:r>
            <a:endParaRPr lang="en-CA" sz="1050" b="1" dirty="0">
              <a:solidFill>
                <a:srgbClr val="FF0000"/>
              </a:solidFill>
              <a:cs typeface="Arial" panose="020B0604020202020204" pitchFamily="34" charset="0"/>
            </a:endParaRPr>
          </a:p>
        </p:txBody>
      </p:sp>
    </p:spTree>
    <p:extLst>
      <p:ext uri="{BB962C8B-B14F-4D97-AF65-F5344CB8AC3E}">
        <p14:creationId xmlns:p14="http://schemas.microsoft.com/office/powerpoint/2010/main" val="36888719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64" name="Straight Connector 2063"/>
          <p:cNvCxnSpPr>
            <a:cxnSpLocks/>
            <a:stCxn id="81" idx="2"/>
            <a:endCxn id="153" idx="4"/>
          </p:cNvCxnSpPr>
          <p:nvPr/>
        </p:nvCxnSpPr>
        <p:spPr bwMode="auto">
          <a:xfrm>
            <a:off x="5693187" y="3571049"/>
            <a:ext cx="21296" cy="326046"/>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057" name="Straight Connector 2056"/>
          <p:cNvCxnSpPr>
            <a:cxnSpLocks/>
          </p:cNvCxnSpPr>
          <p:nvPr/>
        </p:nvCxnSpPr>
        <p:spPr bwMode="auto">
          <a:xfrm flipV="1">
            <a:off x="2175375" y="1840107"/>
            <a:ext cx="9285616" cy="20911"/>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0" name="Straight Connector 219"/>
          <p:cNvCxnSpPr/>
          <p:nvPr/>
        </p:nvCxnSpPr>
        <p:spPr bwMode="auto">
          <a:xfrm flipH="1">
            <a:off x="10008296" y="185719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1" name="Straight Connector 220"/>
          <p:cNvCxnSpPr/>
          <p:nvPr/>
        </p:nvCxnSpPr>
        <p:spPr bwMode="auto">
          <a:xfrm flipH="1">
            <a:off x="7170790" y="187480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2" name="Straight Connector 221"/>
          <p:cNvCxnSpPr/>
          <p:nvPr/>
        </p:nvCxnSpPr>
        <p:spPr bwMode="auto">
          <a:xfrm flipH="1">
            <a:off x="5692082" y="187480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1" name="Straight Connector 230"/>
          <p:cNvCxnSpPr>
            <a:cxnSpLocks/>
          </p:cNvCxnSpPr>
          <p:nvPr/>
        </p:nvCxnSpPr>
        <p:spPr bwMode="auto">
          <a:xfrm flipV="1">
            <a:off x="4709019" y="3671598"/>
            <a:ext cx="2040972" cy="12557"/>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5" name="Straight Connector 234"/>
          <p:cNvCxnSpPr/>
          <p:nvPr/>
        </p:nvCxnSpPr>
        <p:spPr bwMode="auto">
          <a:xfrm flipH="1">
            <a:off x="6749991" y="3671598"/>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32" name="Group 31"/>
          <p:cNvGrpSpPr/>
          <p:nvPr/>
        </p:nvGrpSpPr>
        <p:grpSpPr>
          <a:xfrm>
            <a:off x="5351647" y="1945571"/>
            <a:ext cx="609676" cy="1012338"/>
            <a:chOff x="1188291" y="3396855"/>
            <a:chExt cx="609676" cy="1012338"/>
          </a:xfrm>
        </p:grpSpPr>
        <p:sp>
          <p:nvSpPr>
            <p:cNvPr id="288" name="TextBox 287"/>
            <p:cNvSpPr txBox="1"/>
            <p:nvPr/>
          </p:nvSpPr>
          <p:spPr>
            <a:xfrm>
              <a:off x="1188291" y="4110003"/>
              <a:ext cx="269626" cy="276999"/>
            </a:xfrm>
            <a:prstGeom prst="rect">
              <a:avLst/>
            </a:prstGeom>
            <a:noFill/>
          </p:spPr>
          <p:txBody>
            <a:bodyPr wrap="none" rtlCol="0">
              <a:spAutoFit/>
            </a:bodyPr>
            <a:lstStyle/>
            <a:p>
              <a:r>
                <a:rPr lang="en-AU" sz="1200" b="1" dirty="0"/>
                <a:t>1</a:t>
              </a:r>
            </a:p>
          </p:txBody>
        </p:sp>
        <p:sp>
          <p:nvSpPr>
            <p:cNvPr id="289" name="TextBox 288"/>
            <p:cNvSpPr txBox="1"/>
            <p:nvPr/>
          </p:nvSpPr>
          <p:spPr>
            <a:xfrm>
              <a:off x="1295636" y="3723499"/>
              <a:ext cx="184731" cy="369332"/>
            </a:xfrm>
            <a:prstGeom prst="rect">
              <a:avLst/>
            </a:prstGeom>
            <a:noFill/>
          </p:spPr>
          <p:txBody>
            <a:bodyPr wrap="none" rtlCol="0">
              <a:spAutoFit/>
            </a:bodyPr>
            <a:lstStyle/>
            <a:p>
              <a:endParaRPr lang="en-AU" dirty="0"/>
            </a:p>
          </p:txBody>
        </p:sp>
        <p:sp>
          <p:nvSpPr>
            <p:cNvPr id="290" name="TextBox 111"/>
            <p:cNvSpPr txBox="1">
              <a:spLocks noChangeArrowheads="1"/>
            </p:cNvSpPr>
            <p:nvPr/>
          </p:nvSpPr>
          <p:spPr bwMode="auto">
            <a:xfrm>
              <a:off x="1613237" y="4132194"/>
              <a:ext cx="184730" cy="276999"/>
            </a:xfrm>
            <a:prstGeom prst="rect">
              <a:avLst/>
            </a:prstGeom>
            <a:noFill/>
            <a:ln w="9525">
              <a:noFill/>
              <a:miter lim="800000"/>
              <a:headEnd/>
              <a:tailEnd/>
            </a:ln>
          </p:spPr>
          <p:txBody>
            <a:bodyPr wrap="none">
              <a:spAutoFit/>
            </a:bodyPr>
            <a:lstStyle/>
            <a:p>
              <a:pPr algn="ctr"/>
              <a:endParaRPr lang="en-US" sz="1200" b="1" dirty="0">
                <a:latin typeface="Arial" charset="0"/>
              </a:endParaRPr>
            </a:p>
          </p:txBody>
        </p:sp>
        <p:sp>
          <p:nvSpPr>
            <p:cNvPr id="291" name="TextBox 331"/>
            <p:cNvSpPr txBox="1">
              <a:spLocks noChangeArrowheads="1"/>
            </p:cNvSpPr>
            <p:nvPr/>
          </p:nvSpPr>
          <p:spPr bwMode="auto">
            <a:xfrm>
              <a:off x="1416430" y="3396855"/>
              <a:ext cx="219932" cy="246221"/>
            </a:xfrm>
            <a:prstGeom prst="rect">
              <a:avLst/>
            </a:prstGeom>
            <a:noFill/>
            <a:ln w="9525">
              <a:noFill/>
              <a:miter lim="800000"/>
              <a:headEnd/>
              <a:tailEnd/>
            </a:ln>
          </p:spPr>
          <p:txBody>
            <a:bodyPr wrap="none">
              <a:spAutoFit/>
            </a:bodyPr>
            <a:lstStyle/>
            <a:p>
              <a:pPr algn="ctr"/>
              <a:r>
                <a:rPr lang="en-US" sz="1000" b="1" dirty="0">
                  <a:latin typeface="Arial" charset="0"/>
                </a:rPr>
                <a:t>I</a:t>
              </a:r>
            </a:p>
          </p:txBody>
        </p:sp>
      </p:grpSp>
      <p:sp>
        <p:nvSpPr>
          <p:cNvPr id="325" name="Title 1"/>
          <p:cNvSpPr txBox="1">
            <a:spLocks/>
          </p:cNvSpPr>
          <p:nvPr/>
        </p:nvSpPr>
        <p:spPr>
          <a:xfrm>
            <a:off x="3319968" y="190895"/>
            <a:ext cx="7628751" cy="657950"/>
          </a:xfrm>
          <a:prstGeom prst="rect">
            <a:avLst/>
          </a:prstGeom>
        </p:spPr>
        <p:txBody>
          <a:bodyPr>
            <a:noAutofit/>
          </a:bodyPr>
          <a:lstStyle>
            <a:lvl1pPr algn="l" rtl="0" fontAlgn="base">
              <a:spcBef>
                <a:spcPct val="0"/>
              </a:spcBef>
              <a:spcAft>
                <a:spcPct val="0"/>
              </a:spcAft>
              <a:defRPr kern="1200">
                <a:solidFill>
                  <a:schemeClr val="tx2"/>
                </a:solidFill>
                <a:latin typeface="+mj-lt"/>
                <a:ea typeface="+mj-ea"/>
                <a:cs typeface="+mj-cs"/>
              </a:defRPr>
            </a:lvl1pPr>
            <a:lvl2pPr algn="l" rtl="0" fontAlgn="base">
              <a:spcBef>
                <a:spcPct val="0"/>
              </a:spcBef>
              <a:spcAft>
                <a:spcPct val="0"/>
              </a:spcAft>
              <a:defRPr>
                <a:solidFill>
                  <a:schemeClr val="tx2"/>
                </a:solidFill>
                <a:latin typeface="Arial" panose="020B0604020202020204" pitchFamily="34" charset="0"/>
              </a:defRPr>
            </a:lvl2pPr>
            <a:lvl3pPr algn="l" rtl="0" fontAlgn="base">
              <a:spcBef>
                <a:spcPct val="0"/>
              </a:spcBef>
              <a:spcAft>
                <a:spcPct val="0"/>
              </a:spcAft>
              <a:defRPr>
                <a:solidFill>
                  <a:schemeClr val="tx2"/>
                </a:solidFill>
                <a:latin typeface="Arial" panose="020B0604020202020204" pitchFamily="34" charset="0"/>
              </a:defRPr>
            </a:lvl3pPr>
            <a:lvl4pPr algn="l" rtl="0" fontAlgn="base">
              <a:spcBef>
                <a:spcPct val="0"/>
              </a:spcBef>
              <a:spcAft>
                <a:spcPct val="0"/>
              </a:spcAft>
              <a:defRPr>
                <a:solidFill>
                  <a:schemeClr val="tx2"/>
                </a:solidFill>
                <a:latin typeface="Arial" panose="020B0604020202020204" pitchFamily="34" charset="0"/>
              </a:defRPr>
            </a:lvl4pPr>
            <a:lvl5pPr algn="l" rtl="0" fontAlgn="base">
              <a:spcBef>
                <a:spcPct val="0"/>
              </a:spcBef>
              <a:spcAft>
                <a:spcPct val="0"/>
              </a:spcAft>
              <a:defRPr>
                <a:solidFill>
                  <a:schemeClr val="tx2"/>
                </a:solidFill>
                <a:latin typeface="Arial" panose="020B0604020202020204" pitchFamily="34" charset="0"/>
              </a:defRPr>
            </a:lvl5pPr>
            <a:lvl6pPr marL="457200" algn="l" rtl="0" fontAlgn="base">
              <a:spcBef>
                <a:spcPct val="0"/>
              </a:spcBef>
              <a:spcAft>
                <a:spcPct val="0"/>
              </a:spcAft>
              <a:defRPr>
                <a:solidFill>
                  <a:schemeClr val="tx2"/>
                </a:solidFill>
                <a:latin typeface="Arial" panose="020B0604020202020204" pitchFamily="34" charset="0"/>
              </a:defRPr>
            </a:lvl6pPr>
            <a:lvl7pPr marL="914400" algn="l" rtl="0" fontAlgn="base">
              <a:spcBef>
                <a:spcPct val="0"/>
              </a:spcBef>
              <a:spcAft>
                <a:spcPct val="0"/>
              </a:spcAft>
              <a:defRPr>
                <a:solidFill>
                  <a:schemeClr val="tx2"/>
                </a:solidFill>
                <a:latin typeface="Arial" panose="020B0604020202020204" pitchFamily="34" charset="0"/>
              </a:defRPr>
            </a:lvl7pPr>
            <a:lvl8pPr marL="1371600" algn="l" rtl="0" fontAlgn="base">
              <a:spcBef>
                <a:spcPct val="0"/>
              </a:spcBef>
              <a:spcAft>
                <a:spcPct val="0"/>
              </a:spcAft>
              <a:defRPr>
                <a:solidFill>
                  <a:schemeClr val="tx2"/>
                </a:solidFill>
                <a:latin typeface="Arial" panose="020B0604020202020204" pitchFamily="34" charset="0"/>
              </a:defRPr>
            </a:lvl8pPr>
            <a:lvl9pPr marL="1828800" algn="l" rtl="0" fontAlgn="base">
              <a:spcBef>
                <a:spcPct val="0"/>
              </a:spcBef>
              <a:spcAft>
                <a:spcPct val="0"/>
              </a:spcAft>
              <a:defRPr>
                <a:solidFill>
                  <a:schemeClr val="tx2"/>
                </a:solidFill>
                <a:latin typeface="Arial" panose="020B0604020202020204" pitchFamily="34" charset="0"/>
              </a:defRPr>
            </a:lvl9pPr>
          </a:lstStyle>
          <a:p>
            <a:pPr algn="ctr"/>
            <a:r>
              <a:rPr lang="en-AU" sz="2000" b="1" dirty="0">
                <a:latin typeface="Arial" panose="020B0604020202020204" pitchFamily="34" charset="0"/>
                <a:cs typeface="Arial" panose="020B0604020202020204" pitchFamily="34" charset="0"/>
              </a:rPr>
              <a:t>Addition of All Terrain Transport Company and Ammunition Dispersal Company to the Marine Material Support Battalion </a:t>
            </a:r>
          </a:p>
        </p:txBody>
      </p:sp>
      <p:sp>
        <p:nvSpPr>
          <p:cNvPr id="333" name="TextBox 332"/>
          <p:cNvSpPr txBox="1"/>
          <p:nvPr/>
        </p:nvSpPr>
        <p:spPr>
          <a:xfrm>
            <a:off x="8659389" y="1561602"/>
            <a:ext cx="269626" cy="276999"/>
          </a:xfrm>
          <a:prstGeom prst="rect">
            <a:avLst/>
          </a:prstGeom>
          <a:noFill/>
        </p:spPr>
        <p:txBody>
          <a:bodyPr wrap="none" rtlCol="0">
            <a:spAutoFit/>
          </a:bodyPr>
          <a:lstStyle/>
          <a:p>
            <a:r>
              <a:rPr lang="en-AU" sz="1200" b="1" dirty="0"/>
              <a:t>1</a:t>
            </a:r>
          </a:p>
        </p:txBody>
      </p:sp>
      <p:grpSp>
        <p:nvGrpSpPr>
          <p:cNvPr id="334" name="Group 333"/>
          <p:cNvGrpSpPr/>
          <p:nvPr/>
        </p:nvGrpSpPr>
        <p:grpSpPr>
          <a:xfrm>
            <a:off x="6836364" y="1934160"/>
            <a:ext cx="611235" cy="1012338"/>
            <a:chOff x="1186732" y="3396855"/>
            <a:chExt cx="611235" cy="1012338"/>
          </a:xfrm>
        </p:grpSpPr>
        <p:sp>
          <p:nvSpPr>
            <p:cNvPr id="337" name="TextBox 336"/>
            <p:cNvSpPr txBox="1"/>
            <p:nvPr/>
          </p:nvSpPr>
          <p:spPr>
            <a:xfrm>
              <a:off x="1186732" y="4096766"/>
              <a:ext cx="335318" cy="276999"/>
            </a:xfrm>
            <a:prstGeom prst="rect">
              <a:avLst/>
            </a:prstGeom>
            <a:noFill/>
          </p:spPr>
          <p:txBody>
            <a:bodyPr wrap="square" rtlCol="0">
              <a:spAutoFit/>
            </a:bodyPr>
            <a:lstStyle/>
            <a:p>
              <a:r>
                <a:rPr lang="en-AU" sz="1200" b="1" dirty="0"/>
                <a:t>2</a:t>
              </a:r>
            </a:p>
          </p:txBody>
        </p:sp>
        <p:sp>
          <p:nvSpPr>
            <p:cNvPr id="339" name="TextBox 111"/>
            <p:cNvSpPr txBox="1">
              <a:spLocks noChangeArrowheads="1"/>
            </p:cNvSpPr>
            <p:nvPr/>
          </p:nvSpPr>
          <p:spPr bwMode="auto">
            <a:xfrm>
              <a:off x="1613237" y="4132194"/>
              <a:ext cx="184730" cy="276999"/>
            </a:xfrm>
            <a:prstGeom prst="rect">
              <a:avLst/>
            </a:prstGeom>
            <a:noFill/>
            <a:ln w="9525">
              <a:noFill/>
              <a:miter lim="800000"/>
              <a:headEnd/>
              <a:tailEnd/>
            </a:ln>
          </p:spPr>
          <p:txBody>
            <a:bodyPr wrap="none">
              <a:spAutoFit/>
            </a:bodyPr>
            <a:lstStyle/>
            <a:p>
              <a:pPr algn="ctr"/>
              <a:endParaRPr lang="en-US" sz="1200" b="1" dirty="0">
                <a:latin typeface="Arial" charset="0"/>
              </a:endParaRPr>
            </a:p>
          </p:txBody>
        </p:sp>
        <p:sp>
          <p:nvSpPr>
            <p:cNvPr id="340" name="TextBox 331"/>
            <p:cNvSpPr txBox="1">
              <a:spLocks noChangeArrowheads="1"/>
            </p:cNvSpPr>
            <p:nvPr/>
          </p:nvSpPr>
          <p:spPr bwMode="auto">
            <a:xfrm>
              <a:off x="1416430" y="3396855"/>
              <a:ext cx="219932" cy="246221"/>
            </a:xfrm>
            <a:prstGeom prst="rect">
              <a:avLst/>
            </a:prstGeom>
            <a:noFill/>
            <a:ln w="9525">
              <a:noFill/>
              <a:miter lim="800000"/>
              <a:headEnd/>
              <a:tailEnd/>
            </a:ln>
          </p:spPr>
          <p:txBody>
            <a:bodyPr wrap="none">
              <a:spAutoFit/>
            </a:bodyPr>
            <a:lstStyle/>
            <a:p>
              <a:pPr algn="ctr"/>
              <a:r>
                <a:rPr lang="en-US" sz="1000" b="1" dirty="0">
                  <a:latin typeface="Arial" charset="0"/>
                </a:rPr>
                <a:t>I</a:t>
              </a:r>
            </a:p>
          </p:txBody>
        </p:sp>
      </p:grpSp>
      <p:cxnSp>
        <p:nvCxnSpPr>
          <p:cNvPr id="395" name="Straight Connector 394"/>
          <p:cNvCxnSpPr/>
          <p:nvPr/>
        </p:nvCxnSpPr>
        <p:spPr bwMode="auto">
          <a:xfrm flipH="1">
            <a:off x="4685641" y="369409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448" name="Rectangle 11"/>
          <p:cNvSpPr>
            <a:spLocks noChangeArrowheads="1"/>
          </p:cNvSpPr>
          <p:nvPr/>
        </p:nvSpPr>
        <p:spPr bwMode="auto">
          <a:xfrm>
            <a:off x="8886801" y="1162396"/>
            <a:ext cx="984244" cy="462307"/>
          </a:xfrm>
          <a:prstGeom prst="rect">
            <a:avLst/>
          </a:prstGeom>
          <a:noFill/>
          <a:ln w="9525">
            <a:noFill/>
            <a:miter lim="800000"/>
            <a:headEnd/>
            <a:tailEnd/>
          </a:ln>
        </p:spPr>
        <p:txBody>
          <a:bodyPr wrap="none" lIns="92075" tIns="46038" rIns="92075" bIns="46038">
            <a:spAutoFit/>
          </a:bodyPr>
          <a:lstStyle/>
          <a:p>
            <a:pPr eaLnBrk="0" hangingPunct="0"/>
            <a:r>
              <a:rPr lang="en-US" sz="800" dirty="0">
                <a:latin typeface="Arial" charset="0"/>
              </a:rPr>
              <a:t>5 X TRK EQ2050</a:t>
            </a:r>
          </a:p>
          <a:p>
            <a:pPr eaLnBrk="0" hangingPunct="0"/>
            <a:r>
              <a:rPr lang="en-US" sz="800" dirty="0">
                <a:latin typeface="Arial" charset="0"/>
              </a:rPr>
              <a:t>1 X URAL 375</a:t>
            </a:r>
          </a:p>
          <a:p>
            <a:pPr eaLnBrk="0" hangingPunct="0"/>
            <a:endParaRPr lang="en-US" sz="800" dirty="0">
              <a:latin typeface="Arial" charset="0"/>
            </a:endParaRPr>
          </a:p>
        </p:txBody>
      </p:sp>
      <p:grpSp>
        <p:nvGrpSpPr>
          <p:cNvPr id="70" name="Group 69"/>
          <p:cNvGrpSpPr/>
          <p:nvPr/>
        </p:nvGrpSpPr>
        <p:grpSpPr>
          <a:xfrm>
            <a:off x="4543919" y="3858500"/>
            <a:ext cx="265113" cy="53975"/>
            <a:chOff x="3054350" y="5691984"/>
            <a:chExt cx="265113" cy="53975"/>
          </a:xfrm>
          <a:solidFill>
            <a:schemeClr val="tx1"/>
          </a:solidFill>
        </p:grpSpPr>
        <p:sp>
          <p:nvSpPr>
            <p:cNvPr id="71"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72"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73"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74" name="Group 73"/>
          <p:cNvGrpSpPr/>
          <p:nvPr/>
        </p:nvGrpSpPr>
        <p:grpSpPr>
          <a:xfrm>
            <a:off x="9863064" y="1974124"/>
            <a:ext cx="265113" cy="53975"/>
            <a:chOff x="3054350" y="5691984"/>
            <a:chExt cx="265113" cy="53975"/>
          </a:xfrm>
          <a:solidFill>
            <a:schemeClr val="tx1"/>
          </a:solidFill>
        </p:grpSpPr>
        <p:sp>
          <p:nvSpPr>
            <p:cNvPr id="75"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76"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77"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81" name="Text Box 119"/>
          <p:cNvSpPr txBox="1">
            <a:spLocks noChangeArrowheads="1"/>
          </p:cNvSpPr>
          <p:nvPr/>
        </p:nvSpPr>
        <p:spPr bwMode="auto">
          <a:xfrm>
            <a:off x="4985610" y="2863163"/>
            <a:ext cx="1415153" cy="707886"/>
          </a:xfrm>
          <a:prstGeom prst="rect">
            <a:avLst/>
          </a:prstGeom>
          <a:noFill/>
          <a:ln w="9525">
            <a:noFill/>
            <a:miter lim="800000"/>
            <a:headEnd/>
            <a:tailEnd/>
          </a:ln>
        </p:spPr>
        <p:txBody>
          <a:bodyPr wrap="square">
            <a:spAutoFit/>
          </a:bodyPr>
          <a:lstStyle/>
          <a:p>
            <a:pPr eaLnBrk="0" hangingPunct="0"/>
            <a:r>
              <a:rPr lang="en-US" sz="800" dirty="0">
                <a:latin typeface="Arial" charset="0"/>
              </a:rPr>
              <a:t>6 X TRK EQ2050</a:t>
            </a:r>
          </a:p>
          <a:p>
            <a:pPr eaLnBrk="0" hangingPunct="0"/>
            <a:r>
              <a:rPr lang="en-US" sz="800" dirty="0">
                <a:latin typeface="Arial" charset="0"/>
              </a:rPr>
              <a:t>14 x TRK CGO EQ2061E </a:t>
            </a:r>
          </a:p>
          <a:p>
            <a:r>
              <a:rPr lang="en-US" sz="800" dirty="0">
                <a:latin typeface="Arial" charset="0"/>
              </a:rPr>
              <a:t>2 X TRK CRANE EQ2061E</a:t>
            </a:r>
          </a:p>
          <a:p>
            <a:pPr eaLnBrk="0" hangingPunct="0"/>
            <a:r>
              <a:rPr lang="en-US" sz="800" dirty="0">
                <a:latin typeface="Arial" charset="0"/>
              </a:rPr>
              <a:t>20 X TRK CGO SX2306</a:t>
            </a:r>
          </a:p>
        </p:txBody>
      </p:sp>
      <p:cxnSp>
        <p:nvCxnSpPr>
          <p:cNvPr id="84" name="Straight Connector 83">
            <a:extLst>
              <a:ext uri="{FF2B5EF4-FFF2-40B4-BE49-F238E27FC236}">
                <a16:creationId xmlns:a16="http://schemas.microsoft.com/office/drawing/2014/main" id="{733AE47F-90E8-49AF-9251-751126E66C77}"/>
              </a:ext>
            </a:extLst>
          </p:cNvPr>
          <p:cNvCxnSpPr/>
          <p:nvPr/>
        </p:nvCxnSpPr>
        <p:spPr bwMode="auto">
          <a:xfrm flipH="1">
            <a:off x="8583564" y="184181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85" name="Straight Connector 84">
            <a:extLst>
              <a:ext uri="{FF2B5EF4-FFF2-40B4-BE49-F238E27FC236}">
                <a16:creationId xmlns:a16="http://schemas.microsoft.com/office/drawing/2014/main" id="{EC90A689-7316-4D2B-BA6C-25C9A1FF9BD7}"/>
              </a:ext>
            </a:extLst>
          </p:cNvPr>
          <p:cNvCxnSpPr/>
          <p:nvPr/>
        </p:nvCxnSpPr>
        <p:spPr bwMode="auto">
          <a:xfrm flipH="1">
            <a:off x="11460991" y="184181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14" name="TextBox 13">
            <a:extLst>
              <a:ext uri="{FF2B5EF4-FFF2-40B4-BE49-F238E27FC236}">
                <a16:creationId xmlns:a16="http://schemas.microsoft.com/office/drawing/2014/main" id="{85497B85-91C0-42D9-81BF-2221CD6D653A}"/>
              </a:ext>
            </a:extLst>
          </p:cNvPr>
          <p:cNvSpPr txBox="1"/>
          <p:nvPr/>
        </p:nvSpPr>
        <p:spPr>
          <a:xfrm>
            <a:off x="8204037" y="1563272"/>
            <a:ext cx="269626" cy="276999"/>
          </a:xfrm>
          <a:prstGeom prst="rect">
            <a:avLst/>
          </a:prstGeom>
          <a:noFill/>
        </p:spPr>
        <p:txBody>
          <a:bodyPr wrap="none" rtlCol="0">
            <a:spAutoFit/>
          </a:bodyPr>
          <a:lstStyle/>
          <a:p>
            <a:r>
              <a:rPr lang="en-AU" sz="1200" b="1" dirty="0"/>
              <a:t>1</a:t>
            </a:r>
          </a:p>
        </p:txBody>
      </p:sp>
      <p:sp>
        <p:nvSpPr>
          <p:cNvPr id="15" name="TextBox 331">
            <a:extLst>
              <a:ext uri="{FF2B5EF4-FFF2-40B4-BE49-F238E27FC236}">
                <a16:creationId xmlns:a16="http://schemas.microsoft.com/office/drawing/2014/main" id="{80AB3C07-65A4-4DCA-9E89-BB1013CD94E1}"/>
              </a:ext>
            </a:extLst>
          </p:cNvPr>
          <p:cNvSpPr txBox="1">
            <a:spLocks noChangeArrowheads="1"/>
          </p:cNvSpPr>
          <p:nvPr/>
        </p:nvSpPr>
        <p:spPr bwMode="auto">
          <a:xfrm>
            <a:off x="8473663" y="1894830"/>
            <a:ext cx="219932" cy="246221"/>
          </a:xfrm>
          <a:prstGeom prst="rect">
            <a:avLst/>
          </a:prstGeom>
          <a:noFill/>
          <a:ln w="9525">
            <a:noFill/>
            <a:miter lim="800000"/>
            <a:headEnd/>
            <a:tailEnd/>
          </a:ln>
        </p:spPr>
        <p:txBody>
          <a:bodyPr wrap="none">
            <a:spAutoFit/>
          </a:bodyPr>
          <a:lstStyle/>
          <a:p>
            <a:pPr algn="ctr"/>
            <a:r>
              <a:rPr lang="en-US" sz="1000" b="1" dirty="0">
                <a:latin typeface="Arial" charset="0"/>
              </a:rPr>
              <a:t>I</a:t>
            </a:r>
          </a:p>
        </p:txBody>
      </p:sp>
      <p:sp>
        <p:nvSpPr>
          <p:cNvPr id="16" name="TextBox 15">
            <a:extLst>
              <a:ext uri="{FF2B5EF4-FFF2-40B4-BE49-F238E27FC236}">
                <a16:creationId xmlns:a16="http://schemas.microsoft.com/office/drawing/2014/main" id="{A054000C-1165-4BF7-9065-48F89B029586}"/>
              </a:ext>
            </a:extLst>
          </p:cNvPr>
          <p:cNvSpPr txBox="1"/>
          <p:nvPr/>
        </p:nvSpPr>
        <p:spPr>
          <a:xfrm>
            <a:off x="8237237" y="2638443"/>
            <a:ext cx="335318" cy="276999"/>
          </a:xfrm>
          <a:prstGeom prst="rect">
            <a:avLst/>
          </a:prstGeom>
          <a:noFill/>
        </p:spPr>
        <p:txBody>
          <a:bodyPr wrap="square" rtlCol="0">
            <a:spAutoFit/>
          </a:bodyPr>
          <a:lstStyle/>
          <a:p>
            <a:r>
              <a:rPr lang="en-AU" sz="1200" b="1" dirty="0"/>
              <a:t>3</a:t>
            </a:r>
          </a:p>
        </p:txBody>
      </p:sp>
      <p:grpSp>
        <p:nvGrpSpPr>
          <p:cNvPr id="112" name="Group 111">
            <a:extLst>
              <a:ext uri="{FF2B5EF4-FFF2-40B4-BE49-F238E27FC236}">
                <a16:creationId xmlns:a16="http://schemas.microsoft.com/office/drawing/2014/main" id="{6E757A28-969E-428D-810E-10813976C4FE}"/>
              </a:ext>
            </a:extLst>
          </p:cNvPr>
          <p:cNvGrpSpPr/>
          <p:nvPr/>
        </p:nvGrpSpPr>
        <p:grpSpPr>
          <a:xfrm>
            <a:off x="11291884" y="1960192"/>
            <a:ext cx="265113" cy="53975"/>
            <a:chOff x="3054350" y="5691984"/>
            <a:chExt cx="265113" cy="53975"/>
          </a:xfrm>
          <a:solidFill>
            <a:schemeClr val="tx1"/>
          </a:solidFill>
        </p:grpSpPr>
        <p:sp>
          <p:nvSpPr>
            <p:cNvPr id="113" name="Oval 82">
              <a:extLst>
                <a:ext uri="{FF2B5EF4-FFF2-40B4-BE49-F238E27FC236}">
                  <a16:creationId xmlns:a16="http://schemas.microsoft.com/office/drawing/2014/main" id="{89BD8E26-F6D7-40C7-8CA9-2877CA71B185}"/>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14" name="Oval 82">
              <a:extLst>
                <a:ext uri="{FF2B5EF4-FFF2-40B4-BE49-F238E27FC236}">
                  <a16:creationId xmlns:a16="http://schemas.microsoft.com/office/drawing/2014/main" id="{646CB333-2677-4B6E-A036-DB009994188F}"/>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15" name="Oval 82">
              <a:extLst>
                <a:ext uri="{FF2B5EF4-FFF2-40B4-BE49-F238E27FC236}">
                  <a16:creationId xmlns:a16="http://schemas.microsoft.com/office/drawing/2014/main" id="{A817C09A-DD07-4AE2-A8A4-A3E295EB9138}"/>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116" name="Rectangle 115">
            <a:extLst>
              <a:ext uri="{FF2B5EF4-FFF2-40B4-BE49-F238E27FC236}">
                <a16:creationId xmlns:a16="http://schemas.microsoft.com/office/drawing/2014/main" id="{4C36EB0A-F458-4754-8E1D-7C3CFEF3F790}"/>
              </a:ext>
            </a:extLst>
          </p:cNvPr>
          <p:cNvSpPr>
            <a:spLocks noChangeAspect="1"/>
          </p:cNvSpPr>
          <p:nvPr/>
        </p:nvSpPr>
        <p:spPr bwMode="auto">
          <a:xfrm rot="2700000">
            <a:off x="11214721" y="2193503"/>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solidFill>
                <a:srgbClr val="FF0000"/>
              </a:solidFill>
              <a:latin typeface="Arial" charset="0"/>
            </a:endParaRPr>
          </a:p>
        </p:txBody>
      </p:sp>
      <p:sp>
        <p:nvSpPr>
          <p:cNvPr id="117" name="Rectangle 701">
            <a:extLst>
              <a:ext uri="{FF2B5EF4-FFF2-40B4-BE49-F238E27FC236}">
                <a16:creationId xmlns:a16="http://schemas.microsoft.com/office/drawing/2014/main" id="{1C71D76A-622A-4538-A71F-492B17C46AD2}"/>
              </a:ext>
            </a:extLst>
          </p:cNvPr>
          <p:cNvSpPr>
            <a:spLocks noChangeArrowheads="1"/>
          </p:cNvSpPr>
          <p:nvPr/>
        </p:nvSpPr>
        <p:spPr bwMode="auto">
          <a:xfrm>
            <a:off x="11301261" y="2338930"/>
            <a:ext cx="291747" cy="169277"/>
          </a:xfrm>
          <a:prstGeom prst="rect">
            <a:avLst/>
          </a:prstGeom>
          <a:noFill/>
          <a:ln w="9525">
            <a:noFill/>
            <a:miter lim="800000"/>
            <a:headEnd/>
            <a:tailEnd/>
          </a:ln>
        </p:spPr>
        <p:txBody>
          <a:bodyPr wrap="none" lIns="0" tIns="0" rIns="0" bIns="0">
            <a:spAutoFit/>
          </a:bodyPr>
          <a:lstStyle/>
          <a:p>
            <a:pPr eaLnBrk="0" hangingPunct="0"/>
            <a:r>
              <a:rPr lang="en-US" sz="1100" b="1" dirty="0">
                <a:solidFill>
                  <a:srgbClr val="FF0000"/>
                </a:solidFill>
              </a:rPr>
              <a:t>CSS</a:t>
            </a:r>
          </a:p>
        </p:txBody>
      </p:sp>
      <p:sp>
        <p:nvSpPr>
          <p:cNvPr id="17" name="TextBox 16">
            <a:extLst>
              <a:ext uri="{FF2B5EF4-FFF2-40B4-BE49-F238E27FC236}">
                <a16:creationId xmlns:a16="http://schemas.microsoft.com/office/drawing/2014/main" id="{55BF44C1-4DBF-4184-9E99-A7C04CAFDDBB}"/>
              </a:ext>
            </a:extLst>
          </p:cNvPr>
          <p:cNvSpPr txBox="1"/>
          <p:nvPr/>
        </p:nvSpPr>
        <p:spPr>
          <a:xfrm>
            <a:off x="4318139" y="4500563"/>
            <a:ext cx="335318" cy="276999"/>
          </a:xfrm>
          <a:prstGeom prst="rect">
            <a:avLst/>
          </a:prstGeom>
          <a:noFill/>
        </p:spPr>
        <p:txBody>
          <a:bodyPr wrap="square" rtlCol="0">
            <a:spAutoFit/>
          </a:bodyPr>
          <a:lstStyle/>
          <a:p>
            <a:r>
              <a:rPr lang="en-AU" sz="1200" b="1" dirty="0"/>
              <a:t>1</a:t>
            </a:r>
          </a:p>
        </p:txBody>
      </p:sp>
      <p:sp>
        <p:nvSpPr>
          <p:cNvPr id="18" name="TextBox 17">
            <a:extLst>
              <a:ext uri="{FF2B5EF4-FFF2-40B4-BE49-F238E27FC236}">
                <a16:creationId xmlns:a16="http://schemas.microsoft.com/office/drawing/2014/main" id="{9C111D89-C8B5-4FC9-8258-071A022F0A35}"/>
              </a:ext>
            </a:extLst>
          </p:cNvPr>
          <p:cNvSpPr txBox="1"/>
          <p:nvPr/>
        </p:nvSpPr>
        <p:spPr>
          <a:xfrm>
            <a:off x="5370454" y="4484012"/>
            <a:ext cx="335318" cy="276999"/>
          </a:xfrm>
          <a:prstGeom prst="rect">
            <a:avLst/>
          </a:prstGeom>
          <a:noFill/>
        </p:spPr>
        <p:txBody>
          <a:bodyPr wrap="square" rtlCol="0">
            <a:spAutoFit/>
          </a:bodyPr>
          <a:lstStyle/>
          <a:p>
            <a:r>
              <a:rPr lang="en-AU" sz="1200" b="1" dirty="0"/>
              <a:t>2</a:t>
            </a:r>
          </a:p>
        </p:txBody>
      </p:sp>
      <p:sp>
        <p:nvSpPr>
          <p:cNvPr id="19" name="TextBox 18">
            <a:extLst>
              <a:ext uri="{FF2B5EF4-FFF2-40B4-BE49-F238E27FC236}">
                <a16:creationId xmlns:a16="http://schemas.microsoft.com/office/drawing/2014/main" id="{775EFC71-DB94-49C1-8412-2E33001FE958}"/>
              </a:ext>
            </a:extLst>
          </p:cNvPr>
          <p:cNvSpPr txBox="1"/>
          <p:nvPr/>
        </p:nvSpPr>
        <p:spPr>
          <a:xfrm>
            <a:off x="6341430" y="4451701"/>
            <a:ext cx="335318" cy="276999"/>
          </a:xfrm>
          <a:prstGeom prst="rect">
            <a:avLst/>
          </a:prstGeom>
          <a:noFill/>
        </p:spPr>
        <p:txBody>
          <a:bodyPr wrap="square" rtlCol="0">
            <a:spAutoFit/>
          </a:bodyPr>
          <a:lstStyle/>
          <a:p>
            <a:r>
              <a:rPr lang="en-AU" sz="1200" b="1" dirty="0"/>
              <a:t>3</a:t>
            </a:r>
          </a:p>
        </p:txBody>
      </p:sp>
      <p:cxnSp>
        <p:nvCxnSpPr>
          <p:cNvPr id="148" name="Straight Connector 147">
            <a:extLst>
              <a:ext uri="{FF2B5EF4-FFF2-40B4-BE49-F238E27FC236}">
                <a16:creationId xmlns:a16="http://schemas.microsoft.com/office/drawing/2014/main" id="{8B49CB31-1710-4378-8309-D88785D97084}"/>
              </a:ext>
            </a:extLst>
          </p:cNvPr>
          <p:cNvCxnSpPr/>
          <p:nvPr/>
        </p:nvCxnSpPr>
        <p:spPr bwMode="auto">
          <a:xfrm flipH="1">
            <a:off x="5718886" y="367871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49" name="Group 148">
            <a:extLst>
              <a:ext uri="{FF2B5EF4-FFF2-40B4-BE49-F238E27FC236}">
                <a16:creationId xmlns:a16="http://schemas.microsoft.com/office/drawing/2014/main" id="{3E34638E-02C6-41A0-BB49-37C460026679}"/>
              </a:ext>
            </a:extLst>
          </p:cNvPr>
          <p:cNvGrpSpPr/>
          <p:nvPr/>
        </p:nvGrpSpPr>
        <p:grpSpPr>
          <a:xfrm>
            <a:off x="5577164" y="3843120"/>
            <a:ext cx="265113" cy="53975"/>
            <a:chOff x="3054350" y="5691984"/>
            <a:chExt cx="265113" cy="53975"/>
          </a:xfrm>
          <a:solidFill>
            <a:schemeClr val="tx1"/>
          </a:solidFill>
        </p:grpSpPr>
        <p:sp>
          <p:nvSpPr>
            <p:cNvPr id="150" name="Oval 82">
              <a:extLst>
                <a:ext uri="{FF2B5EF4-FFF2-40B4-BE49-F238E27FC236}">
                  <a16:creationId xmlns:a16="http://schemas.microsoft.com/office/drawing/2014/main" id="{56AEC807-3FD2-4F4D-A284-FEA22C10D9BE}"/>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53" name="Oval 82">
              <a:extLst>
                <a:ext uri="{FF2B5EF4-FFF2-40B4-BE49-F238E27FC236}">
                  <a16:creationId xmlns:a16="http://schemas.microsoft.com/office/drawing/2014/main" id="{85C24FEF-E9E6-4B78-B622-795C3CB88023}"/>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54" name="Oval 82">
              <a:extLst>
                <a:ext uri="{FF2B5EF4-FFF2-40B4-BE49-F238E27FC236}">
                  <a16:creationId xmlns:a16="http://schemas.microsoft.com/office/drawing/2014/main" id="{5D474A62-C4D3-4F6B-9288-B75DD35E2464}"/>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165" name="Group 164">
            <a:extLst>
              <a:ext uri="{FF2B5EF4-FFF2-40B4-BE49-F238E27FC236}">
                <a16:creationId xmlns:a16="http://schemas.microsoft.com/office/drawing/2014/main" id="{7F649CD7-82EB-441C-8D84-15312F30014D}"/>
              </a:ext>
            </a:extLst>
          </p:cNvPr>
          <p:cNvGrpSpPr/>
          <p:nvPr/>
        </p:nvGrpSpPr>
        <p:grpSpPr>
          <a:xfrm>
            <a:off x="6617400" y="3837949"/>
            <a:ext cx="265113" cy="53975"/>
            <a:chOff x="3054350" y="5691984"/>
            <a:chExt cx="265113" cy="53975"/>
          </a:xfrm>
          <a:solidFill>
            <a:schemeClr val="tx1"/>
          </a:solidFill>
        </p:grpSpPr>
        <p:sp>
          <p:nvSpPr>
            <p:cNvPr id="166" name="Oval 82">
              <a:extLst>
                <a:ext uri="{FF2B5EF4-FFF2-40B4-BE49-F238E27FC236}">
                  <a16:creationId xmlns:a16="http://schemas.microsoft.com/office/drawing/2014/main" id="{99BFBEFA-CF89-4CAF-8A1A-FAB4939EA358}"/>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67" name="Oval 82">
              <a:extLst>
                <a:ext uri="{FF2B5EF4-FFF2-40B4-BE49-F238E27FC236}">
                  <a16:creationId xmlns:a16="http://schemas.microsoft.com/office/drawing/2014/main" id="{F1F825C4-A11D-42DC-9EF9-BEDE58754E11}"/>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68" name="Oval 82">
              <a:extLst>
                <a:ext uri="{FF2B5EF4-FFF2-40B4-BE49-F238E27FC236}">
                  <a16:creationId xmlns:a16="http://schemas.microsoft.com/office/drawing/2014/main" id="{62812832-5098-454E-85C6-6F9F3C7423AF}"/>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24" name="Rectangle 11">
            <a:extLst>
              <a:ext uri="{FF2B5EF4-FFF2-40B4-BE49-F238E27FC236}">
                <a16:creationId xmlns:a16="http://schemas.microsoft.com/office/drawing/2014/main" id="{6B6C0DF8-2CEB-4C39-A8D8-E42551BCAF22}"/>
              </a:ext>
            </a:extLst>
          </p:cNvPr>
          <p:cNvSpPr>
            <a:spLocks noChangeArrowheads="1"/>
          </p:cNvSpPr>
          <p:nvPr/>
        </p:nvSpPr>
        <p:spPr bwMode="auto">
          <a:xfrm>
            <a:off x="10816972" y="2840846"/>
            <a:ext cx="1367707" cy="1324081"/>
          </a:xfrm>
          <a:prstGeom prst="rect">
            <a:avLst/>
          </a:prstGeom>
          <a:noFill/>
          <a:ln w="9525">
            <a:noFill/>
            <a:miter lim="800000"/>
            <a:headEnd/>
            <a:tailEnd/>
          </a:ln>
        </p:spPr>
        <p:txBody>
          <a:bodyPr wrap="square" lIns="92075" tIns="46038" rIns="92075" bIns="46038">
            <a:spAutoFit/>
          </a:bodyPr>
          <a:lstStyle/>
          <a:p>
            <a:pPr eaLnBrk="0" hangingPunct="0"/>
            <a:r>
              <a:rPr lang="en-US" sz="800" dirty="0">
                <a:latin typeface="Arial" charset="0"/>
              </a:rPr>
              <a:t>3 X ZFB-05 4X4 AMBULANCE</a:t>
            </a:r>
          </a:p>
          <a:p>
            <a:pPr eaLnBrk="0" hangingPunct="0"/>
            <a:r>
              <a:rPr lang="en-US" sz="800" dirty="0">
                <a:latin typeface="Arial" charset="0"/>
              </a:rPr>
              <a:t>3 X TRK EQ2050</a:t>
            </a:r>
          </a:p>
          <a:p>
            <a:pPr eaLnBrk="0" hangingPunct="0"/>
            <a:r>
              <a:rPr lang="en-AU" sz="800" dirty="0">
                <a:latin typeface="Arial" panose="020B0604020202020204" pitchFamily="34" charset="0"/>
                <a:cs typeface="Arial" panose="020B0604020202020204" pitchFamily="34" charset="0"/>
              </a:rPr>
              <a:t>8 x TRK CGO </a:t>
            </a:r>
            <a:r>
              <a:rPr lang="en-US" sz="800" dirty="0">
                <a:latin typeface="Arial" charset="0"/>
              </a:rPr>
              <a:t>EQ2061E</a:t>
            </a:r>
          </a:p>
          <a:p>
            <a:pPr eaLnBrk="0" hangingPunct="0"/>
            <a:r>
              <a:rPr lang="en-AU" sz="800" dirty="0">
                <a:latin typeface="Arial" panose="020B0604020202020204" pitchFamily="34" charset="0"/>
                <a:cs typeface="Arial" panose="020B0604020202020204" pitchFamily="34" charset="0"/>
              </a:rPr>
              <a:t>3 X </a:t>
            </a:r>
            <a:r>
              <a:rPr lang="en-US" sz="800" dirty="0">
                <a:latin typeface="Arial" charset="0"/>
              </a:rPr>
              <a:t>EQ2061E</a:t>
            </a:r>
          </a:p>
          <a:p>
            <a:pPr eaLnBrk="0" hangingPunct="0"/>
            <a:r>
              <a:rPr lang="en-AU" sz="800" dirty="0">
                <a:latin typeface="Arial" panose="020B0604020202020204" pitchFamily="34" charset="0"/>
                <a:cs typeface="Arial" panose="020B0604020202020204" pitchFamily="34" charset="0"/>
              </a:rPr>
              <a:t>WRECKER</a:t>
            </a:r>
          </a:p>
          <a:p>
            <a:r>
              <a:rPr lang="en-AU" sz="800" dirty="0">
                <a:latin typeface="Arial" panose="020B0604020202020204" pitchFamily="34" charset="0"/>
                <a:cs typeface="Arial" panose="020B0604020202020204" pitchFamily="34" charset="0"/>
              </a:rPr>
              <a:t>2 X TRK CRANE </a:t>
            </a:r>
            <a:r>
              <a:rPr lang="en-US" sz="800" dirty="0">
                <a:latin typeface="Arial" charset="0"/>
              </a:rPr>
              <a:t>EQ2061E</a:t>
            </a:r>
          </a:p>
          <a:p>
            <a:pPr eaLnBrk="0" hangingPunct="0"/>
            <a:r>
              <a:rPr lang="en-AU" sz="800" dirty="0">
                <a:latin typeface="Arial" panose="020B0604020202020204" pitchFamily="34" charset="0"/>
                <a:cs typeface="Arial" panose="020B0604020202020204" pitchFamily="34" charset="0"/>
              </a:rPr>
              <a:t>2 X TRK WATER </a:t>
            </a:r>
            <a:r>
              <a:rPr lang="en-US" sz="800" dirty="0">
                <a:latin typeface="Arial" charset="0"/>
              </a:rPr>
              <a:t>EQ2102</a:t>
            </a:r>
            <a:endParaRPr lang="en-AU" sz="800" dirty="0">
              <a:latin typeface="Arial" panose="020B0604020202020204" pitchFamily="34" charset="0"/>
              <a:cs typeface="Arial" panose="020B0604020202020204" pitchFamily="34" charset="0"/>
            </a:endParaRPr>
          </a:p>
        </p:txBody>
      </p:sp>
      <p:sp>
        <p:nvSpPr>
          <p:cNvPr id="25" name="Rectangle 11">
            <a:extLst>
              <a:ext uri="{FF2B5EF4-FFF2-40B4-BE49-F238E27FC236}">
                <a16:creationId xmlns:a16="http://schemas.microsoft.com/office/drawing/2014/main" id="{A73ABDDE-BE22-4C1D-A066-3E3BEBDAA92F}"/>
              </a:ext>
            </a:extLst>
          </p:cNvPr>
          <p:cNvSpPr>
            <a:spLocks noChangeArrowheads="1"/>
          </p:cNvSpPr>
          <p:nvPr/>
        </p:nvSpPr>
        <p:spPr bwMode="auto">
          <a:xfrm>
            <a:off x="9437870" y="2863188"/>
            <a:ext cx="1094852" cy="462307"/>
          </a:xfrm>
          <a:prstGeom prst="rect">
            <a:avLst/>
          </a:prstGeom>
          <a:noFill/>
          <a:ln w="9525">
            <a:noFill/>
            <a:miter lim="800000"/>
            <a:headEnd/>
            <a:tailEnd/>
          </a:ln>
        </p:spPr>
        <p:txBody>
          <a:bodyPr wrap="none" lIns="92075" tIns="46038" rIns="92075" bIns="46038">
            <a:spAutoFit/>
          </a:bodyPr>
          <a:lstStyle/>
          <a:p>
            <a:pPr eaLnBrk="0" hangingPunct="0"/>
            <a:r>
              <a:rPr lang="en-US" sz="800" dirty="0">
                <a:latin typeface="Arial" charset="0"/>
              </a:rPr>
              <a:t>3 X TRK EQ2050</a:t>
            </a:r>
          </a:p>
          <a:p>
            <a:pPr eaLnBrk="0" hangingPunct="0"/>
            <a:r>
              <a:rPr lang="en-US" sz="800" dirty="0">
                <a:latin typeface="Arial" charset="0"/>
              </a:rPr>
              <a:t>3 X MOTORCYCLE</a:t>
            </a:r>
          </a:p>
          <a:p>
            <a:pPr eaLnBrk="0" hangingPunct="0"/>
            <a:r>
              <a:rPr lang="en-US" sz="800" dirty="0">
                <a:latin typeface="Arial" charset="0"/>
              </a:rPr>
              <a:t>4 X EQ2102</a:t>
            </a:r>
          </a:p>
        </p:txBody>
      </p:sp>
      <p:sp>
        <p:nvSpPr>
          <p:cNvPr id="9" name="Text Box 119">
            <a:extLst>
              <a:ext uri="{FF2B5EF4-FFF2-40B4-BE49-F238E27FC236}">
                <a16:creationId xmlns:a16="http://schemas.microsoft.com/office/drawing/2014/main" id="{6A932A1F-1C14-46FC-A35D-CA3C8FE53AEB}"/>
              </a:ext>
            </a:extLst>
          </p:cNvPr>
          <p:cNvSpPr txBox="1">
            <a:spLocks noChangeArrowheads="1"/>
          </p:cNvSpPr>
          <p:nvPr/>
        </p:nvSpPr>
        <p:spPr bwMode="auto">
          <a:xfrm>
            <a:off x="7963975" y="2873385"/>
            <a:ext cx="1415153" cy="1077218"/>
          </a:xfrm>
          <a:prstGeom prst="rect">
            <a:avLst/>
          </a:prstGeom>
          <a:noFill/>
          <a:ln w="9525">
            <a:noFill/>
            <a:miter lim="800000"/>
            <a:headEnd/>
            <a:tailEnd/>
          </a:ln>
        </p:spPr>
        <p:txBody>
          <a:bodyPr wrap="square">
            <a:spAutoFit/>
          </a:bodyPr>
          <a:lstStyle/>
          <a:p>
            <a:pPr eaLnBrk="0" hangingPunct="0"/>
            <a:r>
              <a:rPr lang="en-US" sz="800" dirty="0">
                <a:latin typeface="Arial" charset="0"/>
              </a:rPr>
              <a:t>9 X TRK EQ2050</a:t>
            </a:r>
          </a:p>
          <a:p>
            <a:pPr eaLnBrk="0" hangingPunct="0"/>
            <a:r>
              <a:rPr lang="en-US" sz="800" dirty="0">
                <a:latin typeface="Arial" charset="0"/>
              </a:rPr>
              <a:t>12 X EQ2102 FUEL TANKER</a:t>
            </a:r>
          </a:p>
          <a:p>
            <a:pPr eaLnBrk="0" hangingPunct="0"/>
            <a:r>
              <a:rPr lang="en-US" sz="800" dirty="0">
                <a:latin typeface="Arial" charset="0"/>
              </a:rPr>
              <a:t>30 X TRK CGO EQ2061E</a:t>
            </a:r>
          </a:p>
          <a:p>
            <a:pPr eaLnBrk="0" hangingPunct="0"/>
            <a:r>
              <a:rPr lang="en-US" sz="800" dirty="0">
                <a:latin typeface="Arial" charset="0"/>
              </a:rPr>
              <a:t>2 X TRK CRANE KRAZ 255 WHL</a:t>
            </a:r>
          </a:p>
          <a:p>
            <a:pPr eaLnBrk="0" hangingPunct="0"/>
            <a:r>
              <a:rPr lang="en-US" sz="800" dirty="0">
                <a:latin typeface="Arial" charset="0"/>
              </a:rPr>
              <a:t>6 X TRK WATER EQ2102 40 X TRK CGO SX2306</a:t>
            </a:r>
          </a:p>
        </p:txBody>
      </p:sp>
      <p:sp>
        <p:nvSpPr>
          <p:cNvPr id="6" name="TextBox 5">
            <a:extLst>
              <a:ext uri="{FF2B5EF4-FFF2-40B4-BE49-F238E27FC236}">
                <a16:creationId xmlns:a16="http://schemas.microsoft.com/office/drawing/2014/main" id="{3FDC5CDB-908A-4F12-A15F-4E43548F29E7}"/>
              </a:ext>
            </a:extLst>
          </p:cNvPr>
          <p:cNvSpPr txBox="1"/>
          <p:nvPr/>
        </p:nvSpPr>
        <p:spPr>
          <a:xfrm>
            <a:off x="4970593" y="4950815"/>
            <a:ext cx="1972318" cy="338554"/>
          </a:xfrm>
          <a:prstGeom prst="rect">
            <a:avLst/>
          </a:prstGeom>
          <a:noFill/>
        </p:spPr>
        <p:txBody>
          <a:bodyPr wrap="square" rtlCol="0">
            <a:spAutoFit/>
          </a:bodyPr>
          <a:lstStyle/>
          <a:p>
            <a:r>
              <a:rPr lang="en-AU" sz="1600" b="1" u="sng" dirty="0"/>
              <a:t>SHAANXI SX2306</a:t>
            </a:r>
            <a:endParaRPr lang="en-AU" sz="1000" b="1" u="sng" dirty="0"/>
          </a:p>
        </p:txBody>
      </p:sp>
      <p:grpSp>
        <p:nvGrpSpPr>
          <p:cNvPr id="135" name="Group 134"/>
          <p:cNvGrpSpPr/>
          <p:nvPr/>
        </p:nvGrpSpPr>
        <p:grpSpPr>
          <a:xfrm>
            <a:off x="8357629" y="2225603"/>
            <a:ext cx="467610" cy="476269"/>
            <a:chOff x="5644501" y="4734440"/>
            <a:chExt cx="450000" cy="450000"/>
          </a:xfrm>
        </p:grpSpPr>
        <p:sp>
          <p:nvSpPr>
            <p:cNvPr id="136" name="Rectangle 135"/>
            <p:cNvSpPr>
              <a:spLocks noChangeAspect="1"/>
            </p:cNvSpPr>
            <p:nvPr/>
          </p:nvSpPr>
          <p:spPr bwMode="auto">
            <a:xfrm rot="2700000">
              <a:off x="5644501" y="4734440"/>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40" name="Group 391"/>
            <p:cNvGrpSpPr>
              <a:grpSpLocks noChangeAspect="1"/>
            </p:cNvGrpSpPr>
            <p:nvPr/>
          </p:nvGrpSpPr>
          <p:grpSpPr bwMode="auto">
            <a:xfrm>
              <a:off x="5716568" y="4825583"/>
              <a:ext cx="300729" cy="296848"/>
              <a:chOff x="4940" y="3206"/>
              <a:chExt cx="199" cy="204"/>
            </a:xfrm>
            <a:solidFill>
              <a:schemeClr val="bg1"/>
            </a:solidFill>
          </p:grpSpPr>
          <p:sp>
            <p:nvSpPr>
              <p:cNvPr id="141" name="Oval 392"/>
              <p:cNvSpPr>
                <a:spLocks noChangeAspect="1" noChangeArrowheads="1"/>
              </p:cNvSpPr>
              <p:nvPr/>
            </p:nvSpPr>
            <p:spPr bwMode="auto">
              <a:xfrm>
                <a:off x="4940" y="3211"/>
                <a:ext cx="195" cy="194"/>
              </a:xfrm>
              <a:prstGeom prst="ellipse">
                <a:avLst/>
              </a:prstGeom>
              <a:grpFill/>
              <a:ln w="19050">
                <a:solidFill>
                  <a:srgbClr val="FF0000"/>
                </a:solidFill>
                <a:round/>
                <a:headEnd/>
                <a:tailEnd/>
              </a:ln>
            </p:spPr>
            <p:txBody>
              <a:bodyPr wrap="none" lIns="0" tIns="0" rIns="0" anchor="ctr">
                <a:spAutoFit/>
              </a:bodyPr>
              <a:lstStyle/>
              <a:p>
                <a:pPr eaLnBrk="0" hangingPunct="0">
                  <a:spcBef>
                    <a:spcPct val="20000"/>
                  </a:spcBef>
                  <a:buSzPct val="100000"/>
                </a:pPr>
                <a:endParaRPr lang="en-CA" dirty="0"/>
              </a:p>
            </p:txBody>
          </p:sp>
          <p:sp>
            <p:nvSpPr>
              <p:cNvPr id="144" name="Line 393"/>
              <p:cNvSpPr>
                <a:spLocks noChangeAspect="1" noChangeShapeType="1"/>
              </p:cNvSpPr>
              <p:nvPr/>
            </p:nvSpPr>
            <p:spPr bwMode="auto">
              <a:xfrm>
                <a:off x="4940" y="3312"/>
                <a:ext cx="199" cy="0"/>
              </a:xfrm>
              <a:prstGeom prst="line">
                <a:avLst/>
              </a:prstGeom>
              <a:grpFill/>
              <a:ln w="19050">
                <a:solidFill>
                  <a:srgbClr val="FF0000"/>
                </a:solidFill>
                <a:round/>
                <a:headEnd type="none" w="sm" len="sm"/>
                <a:tailEnd type="none" w="sm" len="sm"/>
              </a:ln>
            </p:spPr>
            <p:txBody>
              <a:bodyPr wrap="none" lIns="0" tIns="0" rIns="0" anchor="ctr">
                <a:spAutoFit/>
              </a:bodyPr>
              <a:lstStyle/>
              <a:p>
                <a:endParaRPr lang="en-US" dirty="0"/>
              </a:p>
            </p:txBody>
          </p:sp>
          <p:sp>
            <p:nvSpPr>
              <p:cNvPr id="145" name="Line 394"/>
              <p:cNvSpPr>
                <a:spLocks noChangeAspect="1" noChangeShapeType="1"/>
              </p:cNvSpPr>
              <p:nvPr/>
            </p:nvSpPr>
            <p:spPr bwMode="auto">
              <a:xfrm flipV="1">
                <a:off x="5036" y="3206"/>
                <a:ext cx="2" cy="204"/>
              </a:xfrm>
              <a:prstGeom prst="line">
                <a:avLst/>
              </a:prstGeom>
              <a:grpFill/>
              <a:ln w="19050">
                <a:solidFill>
                  <a:srgbClr val="FF0000"/>
                </a:solidFill>
                <a:round/>
                <a:headEnd type="none" w="sm" len="sm"/>
                <a:tailEnd type="none" w="sm" len="sm"/>
              </a:ln>
            </p:spPr>
            <p:txBody>
              <a:bodyPr wrap="none" lIns="0" tIns="0" rIns="0" anchor="ctr">
                <a:spAutoFit/>
              </a:bodyPr>
              <a:lstStyle/>
              <a:p>
                <a:endParaRPr lang="en-US" dirty="0"/>
              </a:p>
            </p:txBody>
          </p:sp>
          <p:sp>
            <p:nvSpPr>
              <p:cNvPr id="146" name="Line 395"/>
              <p:cNvSpPr>
                <a:spLocks noChangeAspect="1" noChangeShapeType="1"/>
              </p:cNvSpPr>
              <p:nvPr/>
            </p:nvSpPr>
            <p:spPr bwMode="auto">
              <a:xfrm flipH="1" flipV="1">
                <a:off x="4965" y="3245"/>
                <a:ext cx="144" cy="137"/>
              </a:xfrm>
              <a:prstGeom prst="line">
                <a:avLst/>
              </a:prstGeom>
              <a:grpFill/>
              <a:ln w="19050">
                <a:solidFill>
                  <a:srgbClr val="FF0000"/>
                </a:solidFill>
                <a:round/>
                <a:headEnd type="none" w="sm" len="sm"/>
                <a:tailEnd type="none" w="sm" len="sm"/>
              </a:ln>
            </p:spPr>
            <p:txBody>
              <a:bodyPr wrap="none" lIns="0" tIns="0" rIns="0" anchor="ctr">
                <a:spAutoFit/>
              </a:bodyPr>
              <a:lstStyle/>
              <a:p>
                <a:endParaRPr lang="en-US" dirty="0"/>
              </a:p>
            </p:txBody>
          </p:sp>
          <p:sp>
            <p:nvSpPr>
              <p:cNvPr id="147" name="Line 396"/>
              <p:cNvSpPr>
                <a:spLocks noChangeAspect="1" noChangeShapeType="1"/>
              </p:cNvSpPr>
              <p:nvPr/>
            </p:nvSpPr>
            <p:spPr bwMode="auto">
              <a:xfrm flipV="1">
                <a:off x="4970" y="3240"/>
                <a:ext cx="144" cy="138"/>
              </a:xfrm>
              <a:prstGeom prst="line">
                <a:avLst/>
              </a:prstGeom>
              <a:grpFill/>
              <a:ln w="19050">
                <a:solidFill>
                  <a:srgbClr val="FF0000"/>
                </a:solidFill>
                <a:round/>
                <a:headEnd type="none" w="sm" len="sm"/>
                <a:tailEnd type="none" w="sm" len="sm"/>
              </a:ln>
            </p:spPr>
            <p:txBody>
              <a:bodyPr wrap="none" lIns="0" tIns="0" rIns="0" anchor="ctr">
                <a:spAutoFit/>
              </a:bodyPr>
              <a:lstStyle/>
              <a:p>
                <a:endParaRPr lang="en-US" dirty="0"/>
              </a:p>
            </p:txBody>
          </p:sp>
        </p:grpSp>
      </p:grpSp>
      <p:grpSp>
        <p:nvGrpSpPr>
          <p:cNvPr id="170" name="Group 169"/>
          <p:cNvGrpSpPr/>
          <p:nvPr/>
        </p:nvGrpSpPr>
        <p:grpSpPr>
          <a:xfrm>
            <a:off x="8547873" y="903272"/>
            <a:ext cx="51435" cy="72000"/>
            <a:chOff x="967738" y="3249386"/>
            <a:chExt cx="51435" cy="72000"/>
          </a:xfrm>
        </p:grpSpPr>
        <p:cxnSp>
          <p:nvCxnSpPr>
            <p:cNvPr id="171" name="Straight Connector 170"/>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72" name="Straight Connector 171"/>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85" name="Group 184"/>
          <p:cNvGrpSpPr/>
          <p:nvPr/>
        </p:nvGrpSpPr>
        <p:grpSpPr>
          <a:xfrm>
            <a:off x="5464752" y="2272473"/>
            <a:ext cx="450000" cy="450000"/>
            <a:chOff x="3303228" y="2097917"/>
            <a:chExt cx="450000" cy="450000"/>
          </a:xfrm>
        </p:grpSpPr>
        <p:grpSp>
          <p:nvGrpSpPr>
            <p:cNvPr id="186" name="Group 185"/>
            <p:cNvGrpSpPr/>
            <p:nvPr/>
          </p:nvGrpSpPr>
          <p:grpSpPr>
            <a:xfrm>
              <a:off x="3303228" y="2097917"/>
              <a:ext cx="450000" cy="450000"/>
              <a:chOff x="3303228" y="2097917"/>
              <a:chExt cx="450000" cy="450000"/>
            </a:xfrm>
          </p:grpSpPr>
          <p:sp>
            <p:nvSpPr>
              <p:cNvPr id="188" name="Rectangle 187"/>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89" name="Group 188"/>
              <p:cNvGrpSpPr/>
              <p:nvPr/>
            </p:nvGrpSpPr>
            <p:grpSpPr>
              <a:xfrm>
                <a:off x="3430618" y="2196283"/>
                <a:ext cx="195263" cy="196850"/>
                <a:chOff x="3769865" y="2197785"/>
                <a:chExt cx="195263" cy="196850"/>
              </a:xfrm>
            </p:grpSpPr>
            <p:sp>
              <p:nvSpPr>
                <p:cNvPr id="190" name="Freeform 157"/>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91" name="Line 158"/>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92" name="Line 159"/>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93" name="Line 160"/>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187" name="Line 304"/>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sp>
        <p:nvSpPr>
          <p:cNvPr id="234" name="Text Box 119"/>
          <p:cNvSpPr txBox="1">
            <a:spLocks noChangeArrowheads="1"/>
          </p:cNvSpPr>
          <p:nvPr/>
        </p:nvSpPr>
        <p:spPr bwMode="auto">
          <a:xfrm>
            <a:off x="6572467" y="2840846"/>
            <a:ext cx="1415153" cy="707886"/>
          </a:xfrm>
          <a:prstGeom prst="rect">
            <a:avLst/>
          </a:prstGeom>
          <a:noFill/>
          <a:ln w="9525">
            <a:noFill/>
            <a:miter lim="800000"/>
            <a:headEnd/>
            <a:tailEnd/>
          </a:ln>
        </p:spPr>
        <p:txBody>
          <a:bodyPr wrap="square">
            <a:spAutoFit/>
          </a:bodyPr>
          <a:lstStyle/>
          <a:p>
            <a:pPr eaLnBrk="0" hangingPunct="0"/>
            <a:r>
              <a:rPr lang="en-US" sz="800" dirty="0">
                <a:latin typeface="Arial" charset="0"/>
              </a:rPr>
              <a:t>6 X TRK EQ2050</a:t>
            </a:r>
          </a:p>
          <a:p>
            <a:pPr eaLnBrk="0" hangingPunct="0"/>
            <a:r>
              <a:rPr lang="en-US" sz="800" dirty="0">
                <a:latin typeface="Arial" charset="0"/>
              </a:rPr>
              <a:t>14 x TRK CGO EQ2061E </a:t>
            </a:r>
          </a:p>
          <a:p>
            <a:r>
              <a:rPr lang="en-US" sz="800" dirty="0">
                <a:latin typeface="Arial" charset="0"/>
              </a:rPr>
              <a:t>2 X TRK CRANE EQ2061E</a:t>
            </a:r>
          </a:p>
          <a:p>
            <a:pPr eaLnBrk="0" hangingPunct="0"/>
            <a:r>
              <a:rPr lang="en-US" sz="800" dirty="0">
                <a:latin typeface="Arial" charset="0"/>
              </a:rPr>
              <a:t>20 X TRK CGO SX2306</a:t>
            </a:r>
          </a:p>
        </p:txBody>
      </p:sp>
      <p:sp>
        <p:nvSpPr>
          <p:cNvPr id="236" name="TextBox 235">
            <a:extLst>
              <a:ext uri="{FF2B5EF4-FFF2-40B4-BE49-F238E27FC236}">
                <a16:creationId xmlns:a16="http://schemas.microsoft.com/office/drawing/2014/main" id="{A4829A4C-548E-486B-A7AA-C810188F45E0}"/>
              </a:ext>
            </a:extLst>
          </p:cNvPr>
          <p:cNvSpPr txBox="1"/>
          <p:nvPr/>
        </p:nvSpPr>
        <p:spPr>
          <a:xfrm>
            <a:off x="7162696" y="4947762"/>
            <a:ext cx="1300036" cy="338554"/>
          </a:xfrm>
          <a:prstGeom prst="rect">
            <a:avLst/>
          </a:prstGeom>
          <a:noFill/>
        </p:spPr>
        <p:txBody>
          <a:bodyPr wrap="none" rtlCol="0">
            <a:spAutoFit/>
          </a:bodyPr>
          <a:lstStyle/>
          <a:p>
            <a:r>
              <a:rPr lang="en-AU" sz="1600" b="1" u="sng" dirty="0"/>
              <a:t>EQ2102 FUEL</a:t>
            </a:r>
          </a:p>
        </p:txBody>
      </p:sp>
      <p:sp>
        <p:nvSpPr>
          <p:cNvPr id="239" name="TextBox 238">
            <a:extLst>
              <a:ext uri="{FF2B5EF4-FFF2-40B4-BE49-F238E27FC236}">
                <a16:creationId xmlns:a16="http://schemas.microsoft.com/office/drawing/2014/main" id="{A4829A4C-548E-486B-A7AA-C810188F45E0}"/>
              </a:ext>
            </a:extLst>
          </p:cNvPr>
          <p:cNvSpPr txBox="1"/>
          <p:nvPr/>
        </p:nvSpPr>
        <p:spPr>
          <a:xfrm>
            <a:off x="9313044" y="4904963"/>
            <a:ext cx="1072730" cy="338554"/>
          </a:xfrm>
          <a:prstGeom prst="rect">
            <a:avLst/>
          </a:prstGeom>
          <a:noFill/>
        </p:spPr>
        <p:txBody>
          <a:bodyPr wrap="none" rtlCol="0">
            <a:spAutoFit/>
          </a:bodyPr>
          <a:lstStyle/>
          <a:p>
            <a:r>
              <a:rPr lang="en-AU" sz="1600" b="1" u="sng" dirty="0"/>
              <a:t>EQ2061E</a:t>
            </a:r>
          </a:p>
        </p:txBody>
      </p:sp>
      <p:grpSp>
        <p:nvGrpSpPr>
          <p:cNvPr id="137" name="Group 136"/>
          <p:cNvGrpSpPr/>
          <p:nvPr/>
        </p:nvGrpSpPr>
        <p:grpSpPr>
          <a:xfrm>
            <a:off x="9783395" y="2219592"/>
            <a:ext cx="449802" cy="439804"/>
            <a:chOff x="8398623" y="3652097"/>
            <a:chExt cx="501951" cy="502613"/>
          </a:xfrm>
        </p:grpSpPr>
        <p:sp>
          <p:nvSpPr>
            <p:cNvPr id="138" name="Rectangle 137"/>
            <p:cNvSpPr>
              <a:spLocks noChangeAspect="1"/>
            </p:cNvSpPr>
            <p:nvPr/>
          </p:nvSpPr>
          <p:spPr bwMode="auto">
            <a:xfrm rot="2700000">
              <a:off x="8398292" y="3652428"/>
              <a:ext cx="502613" cy="501951"/>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139" name="Freeform 403"/>
            <p:cNvSpPr>
              <a:spLocks noChangeAspect="1"/>
            </p:cNvSpPr>
            <p:nvPr/>
          </p:nvSpPr>
          <p:spPr bwMode="auto">
            <a:xfrm>
              <a:off x="8455876" y="3737908"/>
              <a:ext cx="393113" cy="302747"/>
            </a:xfrm>
            <a:custGeom>
              <a:avLst/>
              <a:gdLst>
                <a:gd name="T0" fmla="*/ 0 w 218"/>
                <a:gd name="T1" fmla="*/ 0 h 116"/>
                <a:gd name="T2" fmla="*/ 108 w 218"/>
                <a:gd name="T3" fmla="*/ 84 h 116"/>
                <a:gd name="T4" fmla="*/ 108 w 218"/>
                <a:gd name="T5" fmla="*/ 32 h 116"/>
                <a:gd name="T6" fmla="*/ 218 w 218"/>
                <a:gd name="T7" fmla="*/ 116 h 116"/>
                <a:gd name="T8" fmla="*/ 0 60000 65536"/>
                <a:gd name="T9" fmla="*/ 0 60000 65536"/>
                <a:gd name="T10" fmla="*/ 0 60000 65536"/>
                <a:gd name="T11" fmla="*/ 0 60000 65536"/>
                <a:gd name="T12" fmla="*/ 0 w 218"/>
                <a:gd name="T13" fmla="*/ 0 h 116"/>
                <a:gd name="T14" fmla="*/ 218 w 218"/>
                <a:gd name="T15" fmla="*/ 116 h 116"/>
              </a:gdLst>
              <a:ahLst/>
              <a:cxnLst>
                <a:cxn ang="T8">
                  <a:pos x="T0" y="T1"/>
                </a:cxn>
                <a:cxn ang="T9">
                  <a:pos x="T2" y="T3"/>
                </a:cxn>
                <a:cxn ang="T10">
                  <a:pos x="T4" y="T5"/>
                </a:cxn>
                <a:cxn ang="T11">
                  <a:pos x="T6" y="T7"/>
                </a:cxn>
              </a:cxnLst>
              <a:rect l="T12" t="T13" r="T14" b="T15"/>
              <a:pathLst>
                <a:path w="218" h="116">
                  <a:moveTo>
                    <a:pt x="0" y="0"/>
                  </a:moveTo>
                  <a:lnTo>
                    <a:pt x="108" y="84"/>
                  </a:lnTo>
                  <a:lnTo>
                    <a:pt x="108" y="32"/>
                  </a:lnTo>
                  <a:lnTo>
                    <a:pt x="218" y="116"/>
                  </a:lnTo>
                </a:path>
              </a:pathLst>
            </a:custGeom>
            <a:solidFill>
              <a:schemeClr val="bg1"/>
            </a:solidFill>
            <a:ln w="19050" cap="rnd" cmpd="sng">
              <a:solidFill>
                <a:srgbClr val="FF0000"/>
              </a:solidFill>
              <a:prstDash val="solid"/>
              <a:round/>
              <a:headEnd type="none" w="sm" len="sm"/>
              <a:tailEnd type="none" w="sm" len="sm"/>
            </a:ln>
          </p:spPr>
          <p:txBody>
            <a:bodyPr wrap="square" lIns="0" tIns="0" rIns="0">
              <a:spAutoFit/>
            </a:bodyPr>
            <a:lstStyle/>
            <a:p>
              <a:endParaRPr lang="en-US" dirty="0">
                <a:ln w="38100">
                  <a:solidFill>
                    <a:schemeClr val="tx1"/>
                  </a:solidFill>
                </a:ln>
              </a:endParaRPr>
            </a:p>
          </p:txBody>
        </p:sp>
      </p:grpSp>
      <p:grpSp>
        <p:nvGrpSpPr>
          <p:cNvPr id="142" name="Group 141"/>
          <p:cNvGrpSpPr/>
          <p:nvPr/>
        </p:nvGrpSpPr>
        <p:grpSpPr>
          <a:xfrm>
            <a:off x="8350055" y="1136238"/>
            <a:ext cx="468000" cy="478959"/>
            <a:chOff x="3534395" y="4877731"/>
            <a:chExt cx="468000" cy="478959"/>
          </a:xfrm>
        </p:grpSpPr>
        <p:sp>
          <p:nvSpPr>
            <p:cNvPr id="143" name="Rectangle 142"/>
            <p:cNvSpPr>
              <a:spLocks noChangeAspect="1"/>
            </p:cNvSpPr>
            <p:nvPr/>
          </p:nvSpPr>
          <p:spPr bwMode="auto">
            <a:xfrm rot="2700000">
              <a:off x="3528915" y="4883211"/>
              <a:ext cx="478959" cy="468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grpSp>
          <p:nvGrpSpPr>
            <p:cNvPr id="155" name="Group 154"/>
            <p:cNvGrpSpPr/>
            <p:nvPr/>
          </p:nvGrpSpPr>
          <p:grpSpPr>
            <a:xfrm>
              <a:off x="3595688" y="5062369"/>
              <a:ext cx="315912" cy="80963"/>
              <a:chOff x="7900988" y="3724275"/>
              <a:chExt cx="315912" cy="80963"/>
            </a:xfrm>
          </p:grpSpPr>
          <p:sp>
            <p:nvSpPr>
              <p:cNvPr id="156" name="Oval 132"/>
              <p:cNvSpPr>
                <a:spLocks noChangeArrowheads="1"/>
              </p:cNvSpPr>
              <p:nvPr/>
            </p:nvSpPr>
            <p:spPr bwMode="auto">
              <a:xfrm>
                <a:off x="8135938" y="3724275"/>
                <a:ext cx="80962" cy="80963"/>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lgn="ctr">
                  <a:defRPr sz="2400">
                    <a:solidFill>
                      <a:schemeClr val="tx1"/>
                    </a:solidFill>
                    <a:latin typeface="Times New Roman" panose="02020603050405020304" pitchFamily="18" charset="0"/>
                    <a:ea typeface="ＭＳ Ｐゴシック" panose="020B0600070205080204" pitchFamily="34" charset="-128"/>
                  </a:defRPr>
                </a:lvl1pPr>
                <a:lvl2pPr marL="742950" indent="-285750" algn="ctr">
                  <a:defRPr sz="2400">
                    <a:solidFill>
                      <a:schemeClr val="tx1"/>
                    </a:solidFill>
                    <a:latin typeface="Times New Roman" panose="02020603050405020304" pitchFamily="18" charset="0"/>
                    <a:ea typeface="ＭＳ Ｐゴシック" panose="020B0600070205080204" pitchFamily="34" charset="-128"/>
                  </a:defRPr>
                </a:lvl2pPr>
                <a:lvl3pPr marL="1143000" indent="-228600" algn="ctr">
                  <a:defRPr sz="2400">
                    <a:solidFill>
                      <a:schemeClr val="tx1"/>
                    </a:solidFill>
                    <a:latin typeface="Times New Roman" panose="02020603050405020304" pitchFamily="18" charset="0"/>
                    <a:ea typeface="ＭＳ Ｐゴシック" panose="020B0600070205080204" pitchFamily="34" charset="-128"/>
                  </a:defRPr>
                </a:lvl3pPr>
                <a:lvl4pPr marL="1600200" indent="-228600" algn="ctr">
                  <a:defRPr sz="2400">
                    <a:solidFill>
                      <a:schemeClr val="tx1"/>
                    </a:solidFill>
                    <a:latin typeface="Times New Roman" panose="02020603050405020304" pitchFamily="18" charset="0"/>
                    <a:ea typeface="ＭＳ Ｐゴシック" panose="020B0600070205080204" pitchFamily="34" charset="-128"/>
                  </a:defRPr>
                </a:lvl4pPr>
                <a:lvl5pPr marL="2057400" indent="-228600" algn="ctr">
                  <a:defRPr sz="2400">
                    <a:solidFill>
                      <a:schemeClr val="tx1"/>
                    </a:solidFill>
                    <a:latin typeface="Times New Roman" panose="02020603050405020304" pitchFamily="18" charset="0"/>
                    <a:ea typeface="ＭＳ Ｐゴシック" panose="020B0600070205080204" pitchFamily="34" charset="-128"/>
                  </a:defRPr>
                </a:lvl5pPr>
                <a:lvl6pPr marL="2514600" indent="-228600" algn="ct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algn="ct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algn="ct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algn="ctr"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endParaRPr lang="en-US" altLang="en-US" dirty="0"/>
              </a:p>
            </p:txBody>
          </p:sp>
          <p:sp>
            <p:nvSpPr>
              <p:cNvPr id="157" name="Line 133"/>
              <p:cNvSpPr>
                <a:spLocks noChangeShapeType="1"/>
              </p:cNvSpPr>
              <p:nvPr/>
            </p:nvSpPr>
            <p:spPr bwMode="auto">
              <a:xfrm flipH="1">
                <a:off x="7900988" y="3724275"/>
                <a:ext cx="273050"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158" name="Line 134"/>
              <p:cNvSpPr>
                <a:spLocks noChangeShapeType="1"/>
              </p:cNvSpPr>
              <p:nvPr/>
            </p:nvSpPr>
            <p:spPr bwMode="auto">
              <a:xfrm>
                <a:off x="7900988" y="3724275"/>
                <a:ext cx="0" cy="809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sp>
            <p:nvSpPr>
              <p:cNvPr id="159" name="Line 135"/>
              <p:cNvSpPr>
                <a:spLocks noChangeShapeType="1"/>
              </p:cNvSpPr>
              <p:nvPr/>
            </p:nvSpPr>
            <p:spPr bwMode="auto">
              <a:xfrm>
                <a:off x="7961415" y="3724275"/>
                <a:ext cx="0" cy="80963"/>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wrap="none" anchor="ctr"/>
              <a:lstStyle/>
              <a:p>
                <a:endParaRPr lang="en-AU" dirty="0"/>
              </a:p>
            </p:txBody>
          </p:sp>
        </p:grpSp>
      </p:grpSp>
      <p:cxnSp>
        <p:nvCxnSpPr>
          <p:cNvPr id="151" name="Straight Connector 150">
            <a:extLst>
              <a:ext uri="{FF2B5EF4-FFF2-40B4-BE49-F238E27FC236}">
                <a16:creationId xmlns:a16="http://schemas.microsoft.com/office/drawing/2014/main" id="{8B527E14-974F-49FC-8BC0-1E2A50931CC5}"/>
              </a:ext>
            </a:extLst>
          </p:cNvPr>
          <p:cNvCxnSpPr/>
          <p:nvPr/>
        </p:nvCxnSpPr>
        <p:spPr bwMode="auto">
          <a:xfrm flipH="1">
            <a:off x="8584607" y="1744187"/>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52" name="Group 151"/>
          <p:cNvGrpSpPr/>
          <p:nvPr/>
        </p:nvGrpSpPr>
        <p:grpSpPr>
          <a:xfrm>
            <a:off x="6949823" y="2245904"/>
            <a:ext cx="450000" cy="450000"/>
            <a:chOff x="3303228" y="2097917"/>
            <a:chExt cx="450000" cy="450000"/>
          </a:xfrm>
        </p:grpSpPr>
        <p:grpSp>
          <p:nvGrpSpPr>
            <p:cNvPr id="160" name="Group 159"/>
            <p:cNvGrpSpPr/>
            <p:nvPr/>
          </p:nvGrpSpPr>
          <p:grpSpPr>
            <a:xfrm>
              <a:off x="3303228" y="2097917"/>
              <a:ext cx="450000" cy="450000"/>
              <a:chOff x="3303228" y="2097917"/>
              <a:chExt cx="450000" cy="450000"/>
            </a:xfrm>
          </p:grpSpPr>
          <p:sp>
            <p:nvSpPr>
              <p:cNvPr id="162" name="Rectangle 161"/>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63" name="Group 162"/>
              <p:cNvGrpSpPr/>
              <p:nvPr/>
            </p:nvGrpSpPr>
            <p:grpSpPr>
              <a:xfrm>
                <a:off x="3430618" y="2196283"/>
                <a:ext cx="195263" cy="196850"/>
                <a:chOff x="3769865" y="2197785"/>
                <a:chExt cx="195263" cy="196850"/>
              </a:xfrm>
            </p:grpSpPr>
            <p:sp>
              <p:nvSpPr>
                <p:cNvPr id="164" name="Freeform 157"/>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69" name="Line 158"/>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73" name="Line 159"/>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74" name="Line 160"/>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161" name="Line 304"/>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grpSp>
        <p:nvGrpSpPr>
          <p:cNvPr id="175" name="Group 174"/>
          <p:cNvGrpSpPr/>
          <p:nvPr/>
        </p:nvGrpSpPr>
        <p:grpSpPr>
          <a:xfrm>
            <a:off x="4468468" y="4094124"/>
            <a:ext cx="450000" cy="450000"/>
            <a:chOff x="3303228" y="2097917"/>
            <a:chExt cx="450000" cy="450000"/>
          </a:xfrm>
        </p:grpSpPr>
        <p:grpSp>
          <p:nvGrpSpPr>
            <p:cNvPr id="176" name="Group 175"/>
            <p:cNvGrpSpPr/>
            <p:nvPr/>
          </p:nvGrpSpPr>
          <p:grpSpPr>
            <a:xfrm>
              <a:off x="3303228" y="2097917"/>
              <a:ext cx="450000" cy="450000"/>
              <a:chOff x="3303228" y="2097917"/>
              <a:chExt cx="450000" cy="450000"/>
            </a:xfrm>
          </p:grpSpPr>
          <p:sp>
            <p:nvSpPr>
              <p:cNvPr id="178" name="Rectangle 177"/>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79" name="Group 178"/>
              <p:cNvGrpSpPr/>
              <p:nvPr/>
            </p:nvGrpSpPr>
            <p:grpSpPr>
              <a:xfrm>
                <a:off x="3430618" y="2196283"/>
                <a:ext cx="195263" cy="196850"/>
                <a:chOff x="3769865" y="2197785"/>
                <a:chExt cx="195263" cy="196850"/>
              </a:xfrm>
            </p:grpSpPr>
            <p:sp>
              <p:nvSpPr>
                <p:cNvPr id="180" name="Freeform 157"/>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81" name="Line 158"/>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82" name="Line 159"/>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83" name="Line 160"/>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177" name="Line 304"/>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grpSp>
        <p:nvGrpSpPr>
          <p:cNvPr id="184" name="Group 183"/>
          <p:cNvGrpSpPr/>
          <p:nvPr/>
        </p:nvGrpSpPr>
        <p:grpSpPr>
          <a:xfrm>
            <a:off x="5485481" y="4105812"/>
            <a:ext cx="450000" cy="450000"/>
            <a:chOff x="3303228" y="2097917"/>
            <a:chExt cx="450000" cy="450000"/>
          </a:xfrm>
        </p:grpSpPr>
        <p:grpSp>
          <p:nvGrpSpPr>
            <p:cNvPr id="240" name="Group 239"/>
            <p:cNvGrpSpPr/>
            <p:nvPr/>
          </p:nvGrpSpPr>
          <p:grpSpPr>
            <a:xfrm>
              <a:off x="3303228" y="2097917"/>
              <a:ext cx="450000" cy="450000"/>
              <a:chOff x="3303228" y="2097917"/>
              <a:chExt cx="450000" cy="450000"/>
            </a:xfrm>
          </p:grpSpPr>
          <p:sp>
            <p:nvSpPr>
              <p:cNvPr id="242" name="Rectangle 241"/>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243" name="Group 242"/>
              <p:cNvGrpSpPr/>
              <p:nvPr/>
            </p:nvGrpSpPr>
            <p:grpSpPr>
              <a:xfrm>
                <a:off x="3430618" y="2196283"/>
                <a:ext cx="195263" cy="196850"/>
                <a:chOff x="3769865" y="2197785"/>
                <a:chExt cx="195263" cy="196850"/>
              </a:xfrm>
            </p:grpSpPr>
            <p:sp>
              <p:nvSpPr>
                <p:cNvPr id="244" name="Freeform 157"/>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45" name="Line 158"/>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46" name="Line 159"/>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47" name="Line 160"/>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241" name="Line 304"/>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grpSp>
        <p:nvGrpSpPr>
          <p:cNvPr id="248" name="Group 247"/>
          <p:cNvGrpSpPr/>
          <p:nvPr/>
        </p:nvGrpSpPr>
        <p:grpSpPr>
          <a:xfrm>
            <a:off x="6521897" y="4094124"/>
            <a:ext cx="450000" cy="450000"/>
            <a:chOff x="3303228" y="2097917"/>
            <a:chExt cx="450000" cy="450000"/>
          </a:xfrm>
        </p:grpSpPr>
        <p:grpSp>
          <p:nvGrpSpPr>
            <p:cNvPr id="249" name="Group 248"/>
            <p:cNvGrpSpPr/>
            <p:nvPr/>
          </p:nvGrpSpPr>
          <p:grpSpPr>
            <a:xfrm>
              <a:off x="3303228" y="2097917"/>
              <a:ext cx="450000" cy="450000"/>
              <a:chOff x="3303228" y="2097917"/>
              <a:chExt cx="450000" cy="450000"/>
            </a:xfrm>
          </p:grpSpPr>
          <p:sp>
            <p:nvSpPr>
              <p:cNvPr id="251" name="Rectangle 250"/>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252" name="Group 251"/>
              <p:cNvGrpSpPr/>
              <p:nvPr/>
            </p:nvGrpSpPr>
            <p:grpSpPr>
              <a:xfrm>
                <a:off x="3430618" y="2196283"/>
                <a:ext cx="195263" cy="196850"/>
                <a:chOff x="3769865" y="2197785"/>
                <a:chExt cx="195263" cy="196850"/>
              </a:xfrm>
            </p:grpSpPr>
            <p:sp>
              <p:nvSpPr>
                <p:cNvPr id="253" name="Freeform 157"/>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54" name="Line 158"/>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55" name="Line 159"/>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56" name="Line 160"/>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250" name="Line 304"/>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pic>
        <p:nvPicPr>
          <p:cNvPr id="2050" name="Picture 2" descr="Shaanxi_SX2306_Chinese_8x8_(B).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80303" y="5335442"/>
            <a:ext cx="1821710" cy="1211437"/>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2054" name="Picture 6" descr="EQ2061E_(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0337" y="5330964"/>
            <a:ext cx="1787723" cy="1215915"/>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D933E208-5585-1BEA-95B6-27C1C8818504}"/>
              </a:ext>
            </a:extLst>
          </p:cNvPr>
          <p:cNvGrpSpPr/>
          <p:nvPr/>
        </p:nvGrpSpPr>
        <p:grpSpPr>
          <a:xfrm>
            <a:off x="3413168" y="2272215"/>
            <a:ext cx="450000" cy="450000"/>
            <a:chOff x="3303228" y="2097917"/>
            <a:chExt cx="450000" cy="450000"/>
          </a:xfrm>
        </p:grpSpPr>
        <p:grpSp>
          <p:nvGrpSpPr>
            <p:cNvPr id="12" name="Group 11">
              <a:extLst>
                <a:ext uri="{FF2B5EF4-FFF2-40B4-BE49-F238E27FC236}">
                  <a16:creationId xmlns:a16="http://schemas.microsoft.com/office/drawing/2014/main" id="{AADCBBF1-3D70-F4F1-EECB-53D755677564}"/>
                </a:ext>
              </a:extLst>
            </p:cNvPr>
            <p:cNvGrpSpPr/>
            <p:nvPr/>
          </p:nvGrpSpPr>
          <p:grpSpPr>
            <a:xfrm>
              <a:off x="3303228" y="2097917"/>
              <a:ext cx="450000" cy="450000"/>
              <a:chOff x="3303228" y="2097917"/>
              <a:chExt cx="450000" cy="450000"/>
            </a:xfrm>
          </p:grpSpPr>
          <p:sp>
            <p:nvSpPr>
              <p:cNvPr id="20" name="Rectangle 19">
                <a:extLst>
                  <a:ext uri="{FF2B5EF4-FFF2-40B4-BE49-F238E27FC236}">
                    <a16:creationId xmlns:a16="http://schemas.microsoft.com/office/drawing/2014/main" id="{4C869C5A-18E6-2DF2-9910-A2DB1414AC1D}"/>
                  </a:ext>
                </a:extLst>
              </p:cNvPr>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21" name="Group 20">
                <a:extLst>
                  <a:ext uri="{FF2B5EF4-FFF2-40B4-BE49-F238E27FC236}">
                    <a16:creationId xmlns:a16="http://schemas.microsoft.com/office/drawing/2014/main" id="{DF5C960B-5B40-5B8D-204E-ECE5AD0AAE37}"/>
                  </a:ext>
                </a:extLst>
              </p:cNvPr>
              <p:cNvGrpSpPr/>
              <p:nvPr/>
            </p:nvGrpSpPr>
            <p:grpSpPr>
              <a:xfrm>
                <a:off x="3430618" y="2196283"/>
                <a:ext cx="195263" cy="196850"/>
                <a:chOff x="3769865" y="2197785"/>
                <a:chExt cx="195263" cy="196850"/>
              </a:xfrm>
            </p:grpSpPr>
            <p:sp>
              <p:nvSpPr>
                <p:cNvPr id="22" name="Freeform 157">
                  <a:extLst>
                    <a:ext uri="{FF2B5EF4-FFF2-40B4-BE49-F238E27FC236}">
                      <a16:creationId xmlns:a16="http://schemas.microsoft.com/office/drawing/2014/main" id="{776A7954-3565-F957-B584-2F3C5BD32A37}"/>
                    </a:ext>
                  </a:extLst>
                </p:cNvPr>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3" name="Line 158">
                  <a:extLst>
                    <a:ext uri="{FF2B5EF4-FFF2-40B4-BE49-F238E27FC236}">
                      <a16:creationId xmlns:a16="http://schemas.microsoft.com/office/drawing/2014/main" id="{7DE90A72-68A3-5B82-3376-AE7259F915F9}"/>
                    </a:ext>
                  </a:extLst>
                </p:cNvPr>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6" name="Line 159">
                  <a:extLst>
                    <a:ext uri="{FF2B5EF4-FFF2-40B4-BE49-F238E27FC236}">
                      <a16:creationId xmlns:a16="http://schemas.microsoft.com/office/drawing/2014/main" id="{A593DDB6-E2FE-25BF-45A1-875C5B036D39}"/>
                    </a:ext>
                  </a:extLst>
                </p:cNvPr>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7" name="Line 160">
                  <a:extLst>
                    <a:ext uri="{FF2B5EF4-FFF2-40B4-BE49-F238E27FC236}">
                      <a16:creationId xmlns:a16="http://schemas.microsoft.com/office/drawing/2014/main" id="{3560D713-E793-F505-1F70-E6A475495C0F}"/>
                    </a:ext>
                  </a:extLst>
                </p:cNvPr>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13" name="Line 304">
              <a:extLst>
                <a:ext uri="{FF2B5EF4-FFF2-40B4-BE49-F238E27FC236}">
                  <a16:creationId xmlns:a16="http://schemas.microsoft.com/office/drawing/2014/main" id="{1FBF39C9-3297-34A3-5A11-C03FC761121D}"/>
                </a:ext>
              </a:extLst>
            </p:cNvPr>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sp>
        <p:nvSpPr>
          <p:cNvPr id="28" name="Text Box 113">
            <a:extLst>
              <a:ext uri="{FF2B5EF4-FFF2-40B4-BE49-F238E27FC236}">
                <a16:creationId xmlns:a16="http://schemas.microsoft.com/office/drawing/2014/main" id="{12260C84-F225-5B29-C673-2E9D6393D5FB}"/>
              </a:ext>
            </a:extLst>
          </p:cNvPr>
          <p:cNvSpPr txBox="1">
            <a:spLocks noChangeArrowheads="1"/>
          </p:cNvSpPr>
          <p:nvPr/>
        </p:nvSpPr>
        <p:spPr bwMode="auto">
          <a:xfrm>
            <a:off x="3557401" y="2229333"/>
            <a:ext cx="157094" cy="138499"/>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DIS</a:t>
            </a:r>
            <a:endParaRPr lang="en-US" sz="800" b="1" dirty="0">
              <a:solidFill>
                <a:srgbClr val="FF0000"/>
              </a:solidFill>
            </a:endParaRPr>
          </a:p>
        </p:txBody>
      </p:sp>
      <p:sp>
        <p:nvSpPr>
          <p:cNvPr id="29" name="Text Box 119">
            <a:extLst>
              <a:ext uri="{FF2B5EF4-FFF2-40B4-BE49-F238E27FC236}">
                <a16:creationId xmlns:a16="http://schemas.microsoft.com/office/drawing/2014/main" id="{F1EDCAC9-A6DA-ED05-4B1A-CD718E13A7EB}"/>
              </a:ext>
            </a:extLst>
          </p:cNvPr>
          <p:cNvSpPr txBox="1">
            <a:spLocks noChangeArrowheads="1"/>
          </p:cNvSpPr>
          <p:nvPr/>
        </p:nvSpPr>
        <p:spPr bwMode="auto">
          <a:xfrm>
            <a:off x="3150715" y="2877233"/>
            <a:ext cx="1780943" cy="1200329"/>
          </a:xfrm>
          <a:prstGeom prst="rect">
            <a:avLst/>
          </a:prstGeom>
          <a:noFill/>
          <a:ln w="9525">
            <a:noFill/>
            <a:miter lim="800000"/>
            <a:headEnd/>
            <a:tailEnd/>
          </a:ln>
        </p:spPr>
        <p:txBody>
          <a:bodyPr wrap="square">
            <a:spAutoFit/>
          </a:bodyPr>
          <a:lstStyle/>
          <a:p>
            <a:pPr eaLnBrk="0" hangingPunct="0"/>
            <a:r>
              <a:rPr lang="en-US" sz="800" b="1" dirty="0">
                <a:solidFill>
                  <a:srgbClr val="FF0000"/>
                </a:solidFill>
                <a:latin typeface="Arial" charset="0"/>
              </a:rPr>
              <a:t>Ammo Dispersal Coy </a:t>
            </a:r>
          </a:p>
          <a:p>
            <a:pPr eaLnBrk="0" hangingPunct="0"/>
            <a:r>
              <a:rPr lang="en-US" sz="800" dirty="0">
                <a:solidFill>
                  <a:srgbClr val="FF0000"/>
                </a:solidFill>
                <a:latin typeface="Arial" charset="0"/>
              </a:rPr>
              <a:t>66 X CSK-131</a:t>
            </a:r>
          </a:p>
          <a:p>
            <a:r>
              <a:rPr lang="en-US" sz="800" dirty="0">
                <a:solidFill>
                  <a:srgbClr val="FF0000"/>
                </a:solidFill>
                <a:latin typeface="Arial" charset="0"/>
              </a:rPr>
              <a:t>18 X EQ2061E</a:t>
            </a:r>
          </a:p>
          <a:p>
            <a:pPr eaLnBrk="0" hangingPunct="0"/>
            <a:r>
              <a:rPr lang="en-US" sz="800" dirty="0">
                <a:solidFill>
                  <a:srgbClr val="FF0000"/>
                </a:solidFill>
                <a:latin typeface="Arial" charset="0"/>
              </a:rPr>
              <a:t>11 X CSZ-181</a:t>
            </a:r>
          </a:p>
          <a:p>
            <a:r>
              <a:rPr lang="en-US" sz="800" dirty="0">
                <a:solidFill>
                  <a:srgbClr val="FF0000"/>
                </a:solidFill>
                <a:latin typeface="Arial" charset="0"/>
              </a:rPr>
              <a:t>36 X SX-2190 CRANE</a:t>
            </a:r>
          </a:p>
          <a:p>
            <a:r>
              <a:rPr lang="en-US" sz="800" dirty="0">
                <a:solidFill>
                  <a:srgbClr val="FF0000"/>
                </a:solidFill>
                <a:latin typeface="Arial" charset="0"/>
              </a:rPr>
              <a:t>18 X ALL-TERRAIN FORKLIFT</a:t>
            </a:r>
          </a:p>
          <a:p>
            <a:pPr eaLnBrk="0" hangingPunct="0"/>
            <a:r>
              <a:rPr lang="en-US" sz="800" dirty="0">
                <a:solidFill>
                  <a:srgbClr val="FF0000"/>
                </a:solidFill>
                <a:latin typeface="Arial" charset="0"/>
              </a:rPr>
              <a:t>18 X GDG-130 BACKHOE</a:t>
            </a:r>
          </a:p>
          <a:p>
            <a:pPr eaLnBrk="0" hangingPunct="0"/>
            <a:r>
              <a:rPr lang="en-US" sz="800" dirty="0">
                <a:solidFill>
                  <a:srgbClr val="FF0000"/>
                </a:solidFill>
                <a:latin typeface="Arial" charset="0"/>
              </a:rPr>
              <a:t>36 X MOTORCYCLE</a:t>
            </a:r>
          </a:p>
          <a:p>
            <a:pPr eaLnBrk="0" hangingPunct="0"/>
            <a:endParaRPr lang="en-US" sz="800" dirty="0">
              <a:latin typeface="Arial" charset="0"/>
            </a:endParaRPr>
          </a:p>
        </p:txBody>
      </p:sp>
      <p:pic>
        <p:nvPicPr>
          <p:cNvPr id="30" name="Picture 2" descr="TWO TRACKS RIGID VEHICLES, HEAVY">
            <a:extLst>
              <a:ext uri="{FF2B5EF4-FFF2-40B4-BE49-F238E27FC236}">
                <a16:creationId xmlns:a16="http://schemas.microsoft.com/office/drawing/2014/main" id="{E5435689-1E97-25B7-D15D-9DA95E7482D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1445" y="5333899"/>
            <a:ext cx="1939501" cy="1090969"/>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grpSp>
        <p:nvGrpSpPr>
          <p:cNvPr id="33" name="Group 32">
            <a:extLst>
              <a:ext uri="{FF2B5EF4-FFF2-40B4-BE49-F238E27FC236}">
                <a16:creationId xmlns:a16="http://schemas.microsoft.com/office/drawing/2014/main" id="{0D50E036-2AC1-4251-6C7F-F3E768619496}"/>
              </a:ext>
            </a:extLst>
          </p:cNvPr>
          <p:cNvGrpSpPr/>
          <p:nvPr/>
        </p:nvGrpSpPr>
        <p:grpSpPr>
          <a:xfrm>
            <a:off x="1941570" y="2229333"/>
            <a:ext cx="467610" cy="476269"/>
            <a:chOff x="5644501" y="4734440"/>
            <a:chExt cx="450000" cy="450000"/>
          </a:xfrm>
        </p:grpSpPr>
        <p:sp>
          <p:nvSpPr>
            <p:cNvPr id="34" name="Rectangle 33">
              <a:extLst>
                <a:ext uri="{FF2B5EF4-FFF2-40B4-BE49-F238E27FC236}">
                  <a16:creationId xmlns:a16="http://schemas.microsoft.com/office/drawing/2014/main" id="{6B034530-DC39-A508-19DE-25DE6749ED42}"/>
                </a:ext>
              </a:extLst>
            </p:cNvPr>
            <p:cNvSpPr>
              <a:spLocks noChangeAspect="1"/>
            </p:cNvSpPr>
            <p:nvPr/>
          </p:nvSpPr>
          <p:spPr bwMode="auto">
            <a:xfrm rot="2700000">
              <a:off x="5644501" y="4734440"/>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35" name="Group 391">
              <a:extLst>
                <a:ext uri="{FF2B5EF4-FFF2-40B4-BE49-F238E27FC236}">
                  <a16:creationId xmlns:a16="http://schemas.microsoft.com/office/drawing/2014/main" id="{59E331E2-5AC9-CFD5-22F8-3B6D9A8C67FD}"/>
                </a:ext>
              </a:extLst>
            </p:cNvPr>
            <p:cNvGrpSpPr>
              <a:grpSpLocks noChangeAspect="1"/>
            </p:cNvGrpSpPr>
            <p:nvPr/>
          </p:nvGrpSpPr>
          <p:grpSpPr bwMode="auto">
            <a:xfrm>
              <a:off x="5716568" y="4825583"/>
              <a:ext cx="300729" cy="296848"/>
              <a:chOff x="4940" y="3206"/>
              <a:chExt cx="199" cy="204"/>
            </a:xfrm>
            <a:solidFill>
              <a:schemeClr val="bg1"/>
            </a:solidFill>
          </p:grpSpPr>
          <p:sp>
            <p:nvSpPr>
              <p:cNvPr id="36" name="Oval 392">
                <a:extLst>
                  <a:ext uri="{FF2B5EF4-FFF2-40B4-BE49-F238E27FC236}">
                    <a16:creationId xmlns:a16="http://schemas.microsoft.com/office/drawing/2014/main" id="{EE93FD78-870E-DF33-30B9-3DFAC35993BD}"/>
                  </a:ext>
                </a:extLst>
              </p:cNvPr>
              <p:cNvSpPr>
                <a:spLocks noChangeAspect="1" noChangeArrowheads="1"/>
              </p:cNvSpPr>
              <p:nvPr/>
            </p:nvSpPr>
            <p:spPr bwMode="auto">
              <a:xfrm>
                <a:off x="4940" y="3211"/>
                <a:ext cx="195" cy="194"/>
              </a:xfrm>
              <a:prstGeom prst="ellipse">
                <a:avLst/>
              </a:prstGeom>
              <a:grpFill/>
              <a:ln w="19050">
                <a:solidFill>
                  <a:srgbClr val="FF0000"/>
                </a:solidFill>
                <a:round/>
                <a:headEnd/>
                <a:tailEnd/>
              </a:ln>
            </p:spPr>
            <p:txBody>
              <a:bodyPr wrap="none" lIns="0" tIns="0" rIns="0" anchor="ctr">
                <a:spAutoFit/>
              </a:bodyPr>
              <a:lstStyle/>
              <a:p>
                <a:pPr eaLnBrk="0" hangingPunct="0">
                  <a:spcBef>
                    <a:spcPct val="20000"/>
                  </a:spcBef>
                  <a:buSzPct val="100000"/>
                </a:pPr>
                <a:endParaRPr lang="en-CA" dirty="0"/>
              </a:p>
            </p:txBody>
          </p:sp>
          <p:sp>
            <p:nvSpPr>
              <p:cNvPr id="37" name="Line 393">
                <a:extLst>
                  <a:ext uri="{FF2B5EF4-FFF2-40B4-BE49-F238E27FC236}">
                    <a16:creationId xmlns:a16="http://schemas.microsoft.com/office/drawing/2014/main" id="{E4D3D7E2-CA55-4024-236D-473CFD65212C}"/>
                  </a:ext>
                </a:extLst>
              </p:cNvPr>
              <p:cNvSpPr>
                <a:spLocks noChangeAspect="1" noChangeShapeType="1"/>
              </p:cNvSpPr>
              <p:nvPr/>
            </p:nvSpPr>
            <p:spPr bwMode="auto">
              <a:xfrm>
                <a:off x="4940" y="3312"/>
                <a:ext cx="199" cy="0"/>
              </a:xfrm>
              <a:prstGeom prst="line">
                <a:avLst/>
              </a:prstGeom>
              <a:grpFill/>
              <a:ln w="19050">
                <a:solidFill>
                  <a:srgbClr val="FF0000"/>
                </a:solidFill>
                <a:round/>
                <a:headEnd type="none" w="sm" len="sm"/>
                <a:tailEnd type="none" w="sm" len="sm"/>
              </a:ln>
            </p:spPr>
            <p:txBody>
              <a:bodyPr wrap="none" lIns="0" tIns="0" rIns="0" anchor="ctr">
                <a:spAutoFit/>
              </a:bodyPr>
              <a:lstStyle/>
              <a:p>
                <a:endParaRPr lang="en-US" dirty="0"/>
              </a:p>
            </p:txBody>
          </p:sp>
          <p:sp>
            <p:nvSpPr>
              <p:cNvPr id="38" name="Line 394">
                <a:extLst>
                  <a:ext uri="{FF2B5EF4-FFF2-40B4-BE49-F238E27FC236}">
                    <a16:creationId xmlns:a16="http://schemas.microsoft.com/office/drawing/2014/main" id="{F7C52EB2-2358-AFCD-4E58-C33BC8E69AC4}"/>
                  </a:ext>
                </a:extLst>
              </p:cNvPr>
              <p:cNvSpPr>
                <a:spLocks noChangeAspect="1" noChangeShapeType="1"/>
              </p:cNvSpPr>
              <p:nvPr/>
            </p:nvSpPr>
            <p:spPr bwMode="auto">
              <a:xfrm flipV="1">
                <a:off x="5036" y="3206"/>
                <a:ext cx="2" cy="204"/>
              </a:xfrm>
              <a:prstGeom prst="line">
                <a:avLst/>
              </a:prstGeom>
              <a:grpFill/>
              <a:ln w="19050">
                <a:solidFill>
                  <a:srgbClr val="FF0000"/>
                </a:solidFill>
                <a:round/>
                <a:headEnd type="none" w="sm" len="sm"/>
                <a:tailEnd type="none" w="sm" len="sm"/>
              </a:ln>
            </p:spPr>
            <p:txBody>
              <a:bodyPr wrap="none" lIns="0" tIns="0" rIns="0" anchor="ctr">
                <a:spAutoFit/>
              </a:bodyPr>
              <a:lstStyle/>
              <a:p>
                <a:endParaRPr lang="en-US" dirty="0"/>
              </a:p>
            </p:txBody>
          </p:sp>
          <p:sp>
            <p:nvSpPr>
              <p:cNvPr id="39" name="Line 395">
                <a:extLst>
                  <a:ext uri="{FF2B5EF4-FFF2-40B4-BE49-F238E27FC236}">
                    <a16:creationId xmlns:a16="http://schemas.microsoft.com/office/drawing/2014/main" id="{EC5B75D7-604D-1980-B605-BCBB33737A9A}"/>
                  </a:ext>
                </a:extLst>
              </p:cNvPr>
              <p:cNvSpPr>
                <a:spLocks noChangeAspect="1" noChangeShapeType="1"/>
              </p:cNvSpPr>
              <p:nvPr/>
            </p:nvSpPr>
            <p:spPr bwMode="auto">
              <a:xfrm flipH="1" flipV="1">
                <a:off x="4965" y="3245"/>
                <a:ext cx="144" cy="137"/>
              </a:xfrm>
              <a:prstGeom prst="line">
                <a:avLst/>
              </a:prstGeom>
              <a:grpFill/>
              <a:ln w="19050">
                <a:solidFill>
                  <a:srgbClr val="FF0000"/>
                </a:solidFill>
                <a:round/>
                <a:headEnd type="none" w="sm" len="sm"/>
                <a:tailEnd type="none" w="sm" len="sm"/>
              </a:ln>
            </p:spPr>
            <p:txBody>
              <a:bodyPr wrap="none" lIns="0" tIns="0" rIns="0" anchor="ctr">
                <a:spAutoFit/>
              </a:bodyPr>
              <a:lstStyle/>
              <a:p>
                <a:endParaRPr lang="en-US" dirty="0"/>
              </a:p>
            </p:txBody>
          </p:sp>
          <p:sp>
            <p:nvSpPr>
              <p:cNvPr id="40" name="Line 396">
                <a:extLst>
                  <a:ext uri="{FF2B5EF4-FFF2-40B4-BE49-F238E27FC236}">
                    <a16:creationId xmlns:a16="http://schemas.microsoft.com/office/drawing/2014/main" id="{A5407274-608A-1993-C92E-B866137CA092}"/>
                  </a:ext>
                </a:extLst>
              </p:cNvPr>
              <p:cNvSpPr>
                <a:spLocks noChangeAspect="1" noChangeShapeType="1"/>
              </p:cNvSpPr>
              <p:nvPr/>
            </p:nvSpPr>
            <p:spPr bwMode="auto">
              <a:xfrm flipV="1">
                <a:off x="4970" y="3240"/>
                <a:ext cx="144" cy="138"/>
              </a:xfrm>
              <a:prstGeom prst="line">
                <a:avLst/>
              </a:prstGeom>
              <a:grpFill/>
              <a:ln w="19050">
                <a:solidFill>
                  <a:srgbClr val="FF0000"/>
                </a:solidFill>
                <a:round/>
                <a:headEnd type="none" w="sm" len="sm"/>
                <a:tailEnd type="none" w="sm" len="sm"/>
              </a:ln>
            </p:spPr>
            <p:txBody>
              <a:bodyPr wrap="none" lIns="0" tIns="0" rIns="0" anchor="ctr">
                <a:spAutoFit/>
              </a:bodyPr>
              <a:lstStyle/>
              <a:p>
                <a:endParaRPr lang="en-US" dirty="0"/>
              </a:p>
            </p:txBody>
          </p:sp>
        </p:grpSp>
      </p:grpSp>
      <p:grpSp>
        <p:nvGrpSpPr>
          <p:cNvPr id="41" name="Group 40">
            <a:extLst>
              <a:ext uri="{FF2B5EF4-FFF2-40B4-BE49-F238E27FC236}">
                <a16:creationId xmlns:a16="http://schemas.microsoft.com/office/drawing/2014/main" id="{66D60347-C405-460B-EFA3-85A5DE858948}"/>
              </a:ext>
            </a:extLst>
          </p:cNvPr>
          <p:cNvGrpSpPr/>
          <p:nvPr/>
        </p:nvGrpSpPr>
        <p:grpSpPr>
          <a:xfrm>
            <a:off x="1890358" y="2434860"/>
            <a:ext cx="592494" cy="89234"/>
            <a:chOff x="7396546" y="4343127"/>
            <a:chExt cx="592494" cy="89234"/>
          </a:xfrm>
        </p:grpSpPr>
        <p:sp>
          <p:nvSpPr>
            <p:cNvPr id="42" name="Freeform 657">
              <a:extLst>
                <a:ext uri="{FF2B5EF4-FFF2-40B4-BE49-F238E27FC236}">
                  <a16:creationId xmlns:a16="http://schemas.microsoft.com/office/drawing/2014/main" id="{BD1FE358-2925-0F00-29B9-18CA626A9C19}"/>
                </a:ext>
              </a:extLst>
            </p:cNvPr>
            <p:cNvSpPr>
              <a:spLocks/>
            </p:cNvSpPr>
            <p:nvPr/>
          </p:nvSpPr>
          <p:spPr bwMode="auto">
            <a:xfrm>
              <a:off x="739654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3" name="Freeform 658">
              <a:extLst>
                <a:ext uri="{FF2B5EF4-FFF2-40B4-BE49-F238E27FC236}">
                  <a16:creationId xmlns:a16="http://schemas.microsoft.com/office/drawing/2014/main" id="{7DA68425-F0AC-5A9E-5986-10A98BD7E3FE}"/>
                </a:ext>
              </a:extLst>
            </p:cNvPr>
            <p:cNvSpPr>
              <a:spLocks/>
            </p:cNvSpPr>
            <p:nvPr/>
          </p:nvSpPr>
          <p:spPr bwMode="auto">
            <a:xfrm>
              <a:off x="7635791"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4" name="Freeform 659">
              <a:extLst>
                <a:ext uri="{FF2B5EF4-FFF2-40B4-BE49-F238E27FC236}">
                  <a16:creationId xmlns:a16="http://schemas.microsoft.com/office/drawing/2014/main" id="{0E5FE5A2-FE55-6847-75A6-41D3F12A9B7E}"/>
                </a:ext>
              </a:extLst>
            </p:cNvPr>
            <p:cNvSpPr>
              <a:spLocks/>
            </p:cNvSpPr>
            <p:nvPr/>
          </p:nvSpPr>
          <p:spPr bwMode="auto">
            <a:xfrm flipV="1">
              <a:off x="7753005"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5" name="Freeform 660">
              <a:extLst>
                <a:ext uri="{FF2B5EF4-FFF2-40B4-BE49-F238E27FC236}">
                  <a16:creationId xmlns:a16="http://schemas.microsoft.com/office/drawing/2014/main" id="{24923C24-3D54-ACB8-FAFC-859945180532}"/>
                </a:ext>
              </a:extLst>
            </p:cNvPr>
            <p:cNvSpPr>
              <a:spLocks/>
            </p:cNvSpPr>
            <p:nvPr/>
          </p:nvSpPr>
          <p:spPr bwMode="auto">
            <a:xfrm flipV="1">
              <a:off x="7513760" y="4387744"/>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6" name="Freeform 661">
              <a:extLst>
                <a:ext uri="{FF2B5EF4-FFF2-40B4-BE49-F238E27FC236}">
                  <a16:creationId xmlns:a16="http://schemas.microsoft.com/office/drawing/2014/main" id="{4C87A1C3-2D4E-FC27-E2CC-D1FD32DA6274}"/>
                </a:ext>
              </a:extLst>
            </p:cNvPr>
            <p:cNvSpPr>
              <a:spLocks/>
            </p:cNvSpPr>
            <p:nvPr/>
          </p:nvSpPr>
          <p:spPr bwMode="auto">
            <a:xfrm>
              <a:off x="7871826" y="4343127"/>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pic>
        <p:nvPicPr>
          <p:cNvPr id="48" name="Picture 47" descr="A military vehicle on the road&#10;&#10;Description automatically generated with low confidence">
            <a:extLst>
              <a:ext uri="{FF2B5EF4-FFF2-40B4-BE49-F238E27FC236}">
                <a16:creationId xmlns:a16="http://schemas.microsoft.com/office/drawing/2014/main" id="{490E5614-5E16-18AA-BDFA-5E849561705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85252" y="5303343"/>
            <a:ext cx="1963413" cy="1233654"/>
          </a:xfrm>
          <a:prstGeom prst="rect">
            <a:avLst/>
          </a:prstGeom>
          <a:noFill/>
          <a:ln w="19050">
            <a:solidFill>
              <a:schemeClr val="accent6">
                <a:lumMod val="75000"/>
              </a:schemeClr>
            </a:solidFill>
          </a:ln>
        </p:spPr>
      </p:pic>
      <p:pic>
        <p:nvPicPr>
          <p:cNvPr id="51" name="Picture 50" descr="A picture containing vehicle, wheel, land vehicle, tire&#10;&#10;Description automatically generated">
            <a:extLst>
              <a:ext uri="{FF2B5EF4-FFF2-40B4-BE49-F238E27FC236}">
                <a16:creationId xmlns:a16="http://schemas.microsoft.com/office/drawing/2014/main" id="{093435F3-6DB4-E408-F689-81C3E3CF08E5}"/>
              </a:ext>
            </a:extLst>
          </p:cNvPr>
          <p:cNvPicPr>
            <a:picLocks noChangeAspect="1"/>
          </p:cNvPicPr>
          <p:nvPr/>
        </p:nvPicPr>
        <p:blipFill rotWithShape="1">
          <a:blip r:embed="rId7">
            <a:extLst>
              <a:ext uri="{28A0092B-C50C-407E-A947-70E740481C1C}">
                <a14:useLocalDpi xmlns:a14="http://schemas.microsoft.com/office/drawing/2010/main" val="0"/>
              </a:ext>
            </a:extLst>
          </a:blip>
          <a:srcRect t="25433" r="1077" b="19377"/>
          <a:stretch/>
        </p:blipFill>
        <p:spPr>
          <a:xfrm>
            <a:off x="6933651" y="5335442"/>
            <a:ext cx="2195048" cy="1224647"/>
          </a:xfrm>
          <a:prstGeom prst="rect">
            <a:avLst/>
          </a:prstGeom>
          <a:noFill/>
          <a:ln w="19050">
            <a:solidFill>
              <a:schemeClr val="accent6">
                <a:lumMod val="75000"/>
              </a:schemeClr>
            </a:solidFill>
          </a:ln>
        </p:spPr>
      </p:pic>
      <p:cxnSp>
        <p:nvCxnSpPr>
          <p:cNvPr id="53" name="Straight Connector 52">
            <a:extLst>
              <a:ext uri="{FF2B5EF4-FFF2-40B4-BE49-F238E27FC236}">
                <a16:creationId xmlns:a16="http://schemas.microsoft.com/office/drawing/2014/main" id="{7D551D7E-89BC-FEA0-D7B2-F65387875971}"/>
              </a:ext>
            </a:extLst>
          </p:cNvPr>
          <p:cNvCxnSpPr/>
          <p:nvPr/>
        </p:nvCxnSpPr>
        <p:spPr bwMode="auto">
          <a:xfrm flipH="1">
            <a:off x="3631118" y="202720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54" name="Straight Connector 53">
            <a:extLst>
              <a:ext uri="{FF2B5EF4-FFF2-40B4-BE49-F238E27FC236}">
                <a16:creationId xmlns:a16="http://schemas.microsoft.com/office/drawing/2014/main" id="{0CB3EC5C-071E-0CD9-36EF-7CF08F32BFA2}"/>
              </a:ext>
            </a:extLst>
          </p:cNvPr>
          <p:cNvCxnSpPr/>
          <p:nvPr/>
        </p:nvCxnSpPr>
        <p:spPr bwMode="auto">
          <a:xfrm flipH="1">
            <a:off x="3631115" y="1873376"/>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55" name="Straight Connector 54">
            <a:extLst>
              <a:ext uri="{FF2B5EF4-FFF2-40B4-BE49-F238E27FC236}">
                <a16:creationId xmlns:a16="http://schemas.microsoft.com/office/drawing/2014/main" id="{410C9919-39AC-8C6D-3DA7-F894C92041A1}"/>
              </a:ext>
            </a:extLst>
          </p:cNvPr>
          <p:cNvCxnSpPr/>
          <p:nvPr/>
        </p:nvCxnSpPr>
        <p:spPr bwMode="auto">
          <a:xfrm flipH="1">
            <a:off x="2176901" y="2034322"/>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56" name="Straight Connector 55">
            <a:extLst>
              <a:ext uri="{FF2B5EF4-FFF2-40B4-BE49-F238E27FC236}">
                <a16:creationId xmlns:a16="http://schemas.microsoft.com/office/drawing/2014/main" id="{8E3FED2C-818D-39EC-1DA2-0FA03D4C148B}"/>
              </a:ext>
            </a:extLst>
          </p:cNvPr>
          <p:cNvCxnSpPr/>
          <p:nvPr/>
        </p:nvCxnSpPr>
        <p:spPr bwMode="auto">
          <a:xfrm flipH="1">
            <a:off x="2176898" y="188049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57" name="Text Box 119">
            <a:extLst>
              <a:ext uri="{FF2B5EF4-FFF2-40B4-BE49-F238E27FC236}">
                <a16:creationId xmlns:a16="http://schemas.microsoft.com/office/drawing/2014/main" id="{EBFD32ED-7520-6C63-4FD6-CF45B28BAE40}"/>
              </a:ext>
            </a:extLst>
          </p:cNvPr>
          <p:cNvSpPr txBox="1">
            <a:spLocks noChangeArrowheads="1"/>
          </p:cNvSpPr>
          <p:nvPr/>
        </p:nvSpPr>
        <p:spPr bwMode="auto">
          <a:xfrm>
            <a:off x="1405801" y="2869815"/>
            <a:ext cx="1780943" cy="954107"/>
          </a:xfrm>
          <a:prstGeom prst="rect">
            <a:avLst/>
          </a:prstGeom>
          <a:noFill/>
          <a:ln w="9525">
            <a:noFill/>
            <a:miter lim="800000"/>
            <a:headEnd/>
            <a:tailEnd/>
          </a:ln>
        </p:spPr>
        <p:txBody>
          <a:bodyPr wrap="square">
            <a:spAutoFit/>
          </a:bodyPr>
          <a:lstStyle/>
          <a:p>
            <a:pPr eaLnBrk="0" hangingPunct="0"/>
            <a:r>
              <a:rPr lang="en-US" sz="800" b="1" dirty="0">
                <a:solidFill>
                  <a:srgbClr val="FF0000"/>
                </a:solidFill>
                <a:latin typeface="Arial" charset="0"/>
              </a:rPr>
              <a:t>All Terrain Transport Coy</a:t>
            </a:r>
          </a:p>
          <a:p>
            <a:pPr eaLnBrk="0" hangingPunct="0"/>
            <a:r>
              <a:rPr lang="en-US" sz="800" dirty="0">
                <a:solidFill>
                  <a:srgbClr val="FF0000"/>
                </a:solidFill>
                <a:latin typeface="Arial" charset="0"/>
              </a:rPr>
              <a:t>3 X CSK-131</a:t>
            </a:r>
          </a:p>
          <a:p>
            <a:r>
              <a:rPr lang="en-US" sz="800" dirty="0">
                <a:solidFill>
                  <a:srgbClr val="FF0000"/>
                </a:solidFill>
                <a:latin typeface="Arial" charset="0"/>
              </a:rPr>
              <a:t>6 X PYTHON LEAD UNIT</a:t>
            </a:r>
          </a:p>
          <a:p>
            <a:r>
              <a:rPr lang="en-US" sz="800" dirty="0">
                <a:solidFill>
                  <a:srgbClr val="FF0000"/>
                </a:solidFill>
                <a:latin typeface="Arial" charset="0"/>
              </a:rPr>
              <a:t>12 X PYTHON FOLLOWER UNIT</a:t>
            </a:r>
          </a:p>
          <a:p>
            <a:r>
              <a:rPr lang="en-US" sz="800" dirty="0">
                <a:solidFill>
                  <a:srgbClr val="FF0000"/>
                </a:solidFill>
                <a:latin typeface="Arial" charset="0"/>
              </a:rPr>
              <a:t>18 X TA4360 TRANSPORTER</a:t>
            </a:r>
          </a:p>
          <a:p>
            <a:pPr eaLnBrk="0" hangingPunct="0"/>
            <a:r>
              <a:rPr lang="en-US" sz="800" dirty="0">
                <a:solidFill>
                  <a:srgbClr val="FF0000"/>
                </a:solidFill>
                <a:latin typeface="Arial" charset="0"/>
              </a:rPr>
              <a:t>1 X GDG-130 BACKHOE LOADER</a:t>
            </a:r>
          </a:p>
          <a:p>
            <a:pPr eaLnBrk="0" hangingPunct="0"/>
            <a:endParaRPr lang="en-US" sz="800" dirty="0">
              <a:latin typeface="Arial" charset="0"/>
            </a:endParaRPr>
          </a:p>
        </p:txBody>
      </p:sp>
      <p:sp>
        <p:nvSpPr>
          <p:cNvPr id="58" name="TextBox 57">
            <a:extLst>
              <a:ext uri="{FF2B5EF4-FFF2-40B4-BE49-F238E27FC236}">
                <a16:creationId xmlns:a16="http://schemas.microsoft.com/office/drawing/2014/main" id="{BCFEDFB4-47E2-91AA-B9FB-B1A7B3DF2358}"/>
              </a:ext>
            </a:extLst>
          </p:cNvPr>
          <p:cNvSpPr txBox="1"/>
          <p:nvPr/>
        </p:nvSpPr>
        <p:spPr>
          <a:xfrm>
            <a:off x="3260237" y="4939445"/>
            <a:ext cx="1972318" cy="338554"/>
          </a:xfrm>
          <a:prstGeom prst="rect">
            <a:avLst/>
          </a:prstGeom>
          <a:noFill/>
        </p:spPr>
        <p:txBody>
          <a:bodyPr wrap="square" rtlCol="0">
            <a:spAutoFit/>
          </a:bodyPr>
          <a:lstStyle/>
          <a:p>
            <a:r>
              <a:rPr lang="en-AU" sz="1600" b="1" u="sng" dirty="0"/>
              <a:t>TA4360</a:t>
            </a:r>
            <a:endParaRPr lang="en-AU" sz="1000" b="1" u="sng" dirty="0"/>
          </a:p>
        </p:txBody>
      </p:sp>
      <p:sp>
        <p:nvSpPr>
          <p:cNvPr id="59" name="TextBox 58">
            <a:extLst>
              <a:ext uri="{FF2B5EF4-FFF2-40B4-BE49-F238E27FC236}">
                <a16:creationId xmlns:a16="http://schemas.microsoft.com/office/drawing/2014/main" id="{AEC9AEEE-5162-315B-136A-3366D4BB0451}"/>
              </a:ext>
            </a:extLst>
          </p:cNvPr>
          <p:cNvSpPr txBox="1"/>
          <p:nvPr/>
        </p:nvSpPr>
        <p:spPr>
          <a:xfrm>
            <a:off x="391163" y="4964789"/>
            <a:ext cx="2192035" cy="338554"/>
          </a:xfrm>
          <a:prstGeom prst="rect">
            <a:avLst/>
          </a:prstGeom>
          <a:noFill/>
        </p:spPr>
        <p:txBody>
          <a:bodyPr wrap="square" rtlCol="0">
            <a:spAutoFit/>
          </a:bodyPr>
          <a:lstStyle/>
          <a:p>
            <a:r>
              <a:rPr lang="en-AU" sz="1600" b="1" u="sng" dirty="0"/>
              <a:t>PYTHON ALL-TERRAIN</a:t>
            </a:r>
            <a:endParaRPr lang="en-AU" sz="1000" b="1" u="sng" dirty="0"/>
          </a:p>
        </p:txBody>
      </p:sp>
      <p:sp>
        <p:nvSpPr>
          <p:cNvPr id="61" name="Oval 60">
            <a:extLst>
              <a:ext uri="{FF2B5EF4-FFF2-40B4-BE49-F238E27FC236}">
                <a16:creationId xmlns:a16="http://schemas.microsoft.com/office/drawing/2014/main" id="{04CEE14A-552B-4E87-6612-9C58298F3249}"/>
              </a:ext>
            </a:extLst>
          </p:cNvPr>
          <p:cNvSpPr/>
          <p:nvPr/>
        </p:nvSpPr>
        <p:spPr>
          <a:xfrm rot="690850">
            <a:off x="1098180" y="1779157"/>
            <a:ext cx="3661856" cy="2533926"/>
          </a:xfrm>
          <a:prstGeom prst="ellipse">
            <a:avLst/>
          </a:prstGeom>
          <a:noFill/>
          <a:ln w="571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63" name="Picture 62" descr="A military vehicle in the desert&#10;&#10;Description automatically generated with low confidence">
            <a:extLst>
              <a:ext uri="{FF2B5EF4-FFF2-40B4-BE49-F238E27FC236}">
                <a16:creationId xmlns:a16="http://schemas.microsoft.com/office/drawing/2014/main" id="{790F47EE-7F64-2B8D-8FDB-2C5CC18F89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6663" y="232667"/>
            <a:ext cx="2468736" cy="1385235"/>
          </a:xfrm>
          <a:prstGeom prst="rect">
            <a:avLst/>
          </a:prstGeom>
          <a:noFill/>
          <a:ln w="19050">
            <a:solidFill>
              <a:schemeClr val="accent6">
                <a:lumMod val="75000"/>
              </a:schemeClr>
            </a:solidFill>
          </a:ln>
        </p:spPr>
      </p:pic>
    </p:spTree>
    <p:extLst>
      <p:ext uri="{BB962C8B-B14F-4D97-AF65-F5344CB8AC3E}">
        <p14:creationId xmlns:p14="http://schemas.microsoft.com/office/powerpoint/2010/main" val="20065178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7" name="Straight Connector 2056"/>
          <p:cNvCxnSpPr>
            <a:cxnSpLocks/>
          </p:cNvCxnSpPr>
          <p:nvPr/>
        </p:nvCxnSpPr>
        <p:spPr bwMode="auto">
          <a:xfrm flipV="1">
            <a:off x="2859621" y="1670780"/>
            <a:ext cx="7891010" cy="30783"/>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0" name="Straight Connector 219"/>
          <p:cNvCxnSpPr/>
          <p:nvPr/>
        </p:nvCxnSpPr>
        <p:spPr bwMode="auto">
          <a:xfrm flipH="1">
            <a:off x="9699590" y="172230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2" name="Straight Connector 221"/>
          <p:cNvCxnSpPr/>
          <p:nvPr/>
        </p:nvCxnSpPr>
        <p:spPr bwMode="auto">
          <a:xfrm flipH="1">
            <a:off x="4649478" y="1780798"/>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5" name="Straight Connector 234"/>
          <p:cNvCxnSpPr/>
          <p:nvPr/>
        </p:nvCxnSpPr>
        <p:spPr bwMode="auto">
          <a:xfrm flipH="1">
            <a:off x="8735413" y="171472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325" name="Title 1"/>
          <p:cNvSpPr txBox="1">
            <a:spLocks/>
          </p:cNvSpPr>
          <p:nvPr/>
        </p:nvSpPr>
        <p:spPr>
          <a:xfrm>
            <a:off x="563945" y="142649"/>
            <a:ext cx="10264747" cy="657950"/>
          </a:xfrm>
          <a:prstGeom prst="rect">
            <a:avLst/>
          </a:prstGeom>
        </p:spPr>
        <p:txBody>
          <a:bodyPr>
            <a:noAutofit/>
          </a:bodyPr>
          <a:lstStyle>
            <a:lvl1pPr algn="l" rtl="0" fontAlgn="base">
              <a:spcBef>
                <a:spcPct val="0"/>
              </a:spcBef>
              <a:spcAft>
                <a:spcPct val="0"/>
              </a:spcAft>
              <a:defRPr kern="1200">
                <a:solidFill>
                  <a:schemeClr val="tx2"/>
                </a:solidFill>
                <a:latin typeface="+mj-lt"/>
                <a:ea typeface="+mj-ea"/>
                <a:cs typeface="+mj-cs"/>
              </a:defRPr>
            </a:lvl1pPr>
            <a:lvl2pPr algn="l" rtl="0" fontAlgn="base">
              <a:spcBef>
                <a:spcPct val="0"/>
              </a:spcBef>
              <a:spcAft>
                <a:spcPct val="0"/>
              </a:spcAft>
              <a:defRPr>
                <a:solidFill>
                  <a:schemeClr val="tx2"/>
                </a:solidFill>
                <a:latin typeface="Arial" panose="020B0604020202020204" pitchFamily="34" charset="0"/>
              </a:defRPr>
            </a:lvl2pPr>
            <a:lvl3pPr algn="l" rtl="0" fontAlgn="base">
              <a:spcBef>
                <a:spcPct val="0"/>
              </a:spcBef>
              <a:spcAft>
                <a:spcPct val="0"/>
              </a:spcAft>
              <a:defRPr>
                <a:solidFill>
                  <a:schemeClr val="tx2"/>
                </a:solidFill>
                <a:latin typeface="Arial" panose="020B0604020202020204" pitchFamily="34" charset="0"/>
              </a:defRPr>
            </a:lvl3pPr>
            <a:lvl4pPr algn="l" rtl="0" fontAlgn="base">
              <a:spcBef>
                <a:spcPct val="0"/>
              </a:spcBef>
              <a:spcAft>
                <a:spcPct val="0"/>
              </a:spcAft>
              <a:defRPr>
                <a:solidFill>
                  <a:schemeClr val="tx2"/>
                </a:solidFill>
                <a:latin typeface="Arial" panose="020B0604020202020204" pitchFamily="34" charset="0"/>
              </a:defRPr>
            </a:lvl4pPr>
            <a:lvl5pPr algn="l" rtl="0" fontAlgn="base">
              <a:spcBef>
                <a:spcPct val="0"/>
              </a:spcBef>
              <a:spcAft>
                <a:spcPct val="0"/>
              </a:spcAft>
              <a:defRPr>
                <a:solidFill>
                  <a:schemeClr val="tx2"/>
                </a:solidFill>
                <a:latin typeface="Arial" panose="020B0604020202020204" pitchFamily="34" charset="0"/>
              </a:defRPr>
            </a:lvl5pPr>
            <a:lvl6pPr marL="457200" algn="l" rtl="0" fontAlgn="base">
              <a:spcBef>
                <a:spcPct val="0"/>
              </a:spcBef>
              <a:spcAft>
                <a:spcPct val="0"/>
              </a:spcAft>
              <a:defRPr>
                <a:solidFill>
                  <a:schemeClr val="tx2"/>
                </a:solidFill>
                <a:latin typeface="Arial" panose="020B0604020202020204" pitchFamily="34" charset="0"/>
              </a:defRPr>
            </a:lvl6pPr>
            <a:lvl7pPr marL="914400" algn="l" rtl="0" fontAlgn="base">
              <a:spcBef>
                <a:spcPct val="0"/>
              </a:spcBef>
              <a:spcAft>
                <a:spcPct val="0"/>
              </a:spcAft>
              <a:defRPr>
                <a:solidFill>
                  <a:schemeClr val="tx2"/>
                </a:solidFill>
                <a:latin typeface="Arial" panose="020B0604020202020204" pitchFamily="34" charset="0"/>
              </a:defRPr>
            </a:lvl7pPr>
            <a:lvl8pPr marL="1371600" algn="l" rtl="0" fontAlgn="base">
              <a:spcBef>
                <a:spcPct val="0"/>
              </a:spcBef>
              <a:spcAft>
                <a:spcPct val="0"/>
              </a:spcAft>
              <a:defRPr>
                <a:solidFill>
                  <a:schemeClr val="tx2"/>
                </a:solidFill>
                <a:latin typeface="Arial" panose="020B0604020202020204" pitchFamily="34" charset="0"/>
              </a:defRPr>
            </a:lvl8pPr>
            <a:lvl9pPr marL="1828800" algn="l" rtl="0" fontAlgn="base">
              <a:spcBef>
                <a:spcPct val="0"/>
              </a:spcBef>
              <a:spcAft>
                <a:spcPct val="0"/>
              </a:spcAft>
              <a:defRPr>
                <a:solidFill>
                  <a:schemeClr val="tx2"/>
                </a:solidFill>
                <a:latin typeface="Arial" panose="020B0604020202020204" pitchFamily="34" charset="0"/>
              </a:defRPr>
            </a:lvl9pPr>
          </a:lstStyle>
          <a:p>
            <a:pPr algn="ctr"/>
            <a:r>
              <a:rPr lang="en-AU" sz="2000" b="1" dirty="0">
                <a:latin typeface="Arial" panose="020B0604020202020204" pitchFamily="34" charset="0"/>
                <a:cs typeface="Arial" panose="020B0604020202020204" pitchFamily="34" charset="0"/>
              </a:rPr>
              <a:t>Addition of ‘Intelligent Logistics’/Ammunition Dispersal Company to the Marine Material Support Battalion </a:t>
            </a:r>
            <a:endParaRPr lang="en-US" sz="2000" b="1" dirty="0">
              <a:latin typeface="Arial" panose="020B0604020202020204" pitchFamily="34" charset="0"/>
              <a:cs typeface="Arial" panose="020B0604020202020204" pitchFamily="34" charset="0"/>
            </a:endParaRPr>
          </a:p>
        </p:txBody>
      </p:sp>
      <p:grpSp>
        <p:nvGrpSpPr>
          <p:cNvPr id="326" name="Group 325"/>
          <p:cNvGrpSpPr/>
          <p:nvPr/>
        </p:nvGrpSpPr>
        <p:grpSpPr>
          <a:xfrm>
            <a:off x="4703513" y="766434"/>
            <a:ext cx="636676" cy="1012338"/>
            <a:chOff x="1178636" y="3396855"/>
            <a:chExt cx="636676" cy="1012338"/>
          </a:xfrm>
        </p:grpSpPr>
        <p:sp>
          <p:nvSpPr>
            <p:cNvPr id="328" name="TextBox 327"/>
            <p:cNvSpPr txBox="1"/>
            <p:nvPr/>
          </p:nvSpPr>
          <p:spPr>
            <a:xfrm rot="5400000">
              <a:off x="1360917" y="3749700"/>
              <a:ext cx="385570" cy="523220"/>
            </a:xfrm>
            <a:prstGeom prst="rect">
              <a:avLst/>
            </a:prstGeom>
            <a:noFill/>
          </p:spPr>
          <p:txBody>
            <a:bodyPr wrap="square" rtlCol="0">
              <a:spAutoFit/>
            </a:bodyPr>
            <a:lstStyle/>
            <a:p>
              <a:endParaRPr lang="en-AU" sz="2800" dirty="0"/>
            </a:p>
          </p:txBody>
        </p:sp>
        <p:sp>
          <p:nvSpPr>
            <p:cNvPr id="329" name="TextBox 328"/>
            <p:cNvSpPr txBox="1"/>
            <p:nvPr/>
          </p:nvSpPr>
          <p:spPr>
            <a:xfrm>
              <a:off x="1178636" y="4113076"/>
              <a:ext cx="184731" cy="276999"/>
            </a:xfrm>
            <a:prstGeom prst="rect">
              <a:avLst/>
            </a:prstGeom>
            <a:noFill/>
          </p:spPr>
          <p:txBody>
            <a:bodyPr wrap="none" rtlCol="0">
              <a:spAutoFit/>
            </a:bodyPr>
            <a:lstStyle/>
            <a:p>
              <a:endParaRPr lang="en-AU" sz="1200" b="1" dirty="0"/>
            </a:p>
          </p:txBody>
        </p:sp>
        <p:sp>
          <p:nvSpPr>
            <p:cNvPr id="330" name="TextBox 329"/>
            <p:cNvSpPr txBox="1"/>
            <p:nvPr/>
          </p:nvSpPr>
          <p:spPr>
            <a:xfrm>
              <a:off x="1295636" y="3723499"/>
              <a:ext cx="184731" cy="369332"/>
            </a:xfrm>
            <a:prstGeom prst="rect">
              <a:avLst/>
            </a:prstGeom>
            <a:noFill/>
          </p:spPr>
          <p:txBody>
            <a:bodyPr wrap="none" rtlCol="0">
              <a:spAutoFit/>
            </a:bodyPr>
            <a:lstStyle/>
            <a:p>
              <a:endParaRPr lang="en-AU" dirty="0"/>
            </a:p>
          </p:txBody>
        </p:sp>
        <p:sp>
          <p:nvSpPr>
            <p:cNvPr id="331" name="TextBox 111"/>
            <p:cNvSpPr txBox="1">
              <a:spLocks noChangeArrowheads="1"/>
            </p:cNvSpPr>
            <p:nvPr/>
          </p:nvSpPr>
          <p:spPr bwMode="auto">
            <a:xfrm>
              <a:off x="1613237" y="4132194"/>
              <a:ext cx="184730" cy="276999"/>
            </a:xfrm>
            <a:prstGeom prst="rect">
              <a:avLst/>
            </a:prstGeom>
            <a:noFill/>
            <a:ln w="9525">
              <a:noFill/>
              <a:miter lim="800000"/>
              <a:headEnd/>
              <a:tailEnd/>
            </a:ln>
          </p:spPr>
          <p:txBody>
            <a:bodyPr wrap="none">
              <a:spAutoFit/>
            </a:bodyPr>
            <a:lstStyle/>
            <a:p>
              <a:pPr algn="ctr"/>
              <a:endParaRPr lang="en-US" sz="1200" b="1" dirty="0">
                <a:latin typeface="Arial" charset="0"/>
              </a:endParaRPr>
            </a:p>
          </p:txBody>
        </p:sp>
        <p:sp>
          <p:nvSpPr>
            <p:cNvPr id="332" name="TextBox 331"/>
            <p:cNvSpPr txBox="1">
              <a:spLocks noChangeArrowheads="1"/>
            </p:cNvSpPr>
            <p:nvPr/>
          </p:nvSpPr>
          <p:spPr bwMode="auto">
            <a:xfrm>
              <a:off x="1433208" y="3396855"/>
              <a:ext cx="219932" cy="246221"/>
            </a:xfrm>
            <a:prstGeom prst="rect">
              <a:avLst/>
            </a:prstGeom>
            <a:noFill/>
            <a:ln w="9525">
              <a:noFill/>
              <a:miter lim="800000"/>
              <a:headEnd/>
              <a:tailEnd/>
            </a:ln>
          </p:spPr>
          <p:txBody>
            <a:bodyPr wrap="none">
              <a:spAutoFit/>
            </a:bodyPr>
            <a:lstStyle/>
            <a:p>
              <a:pPr algn="ctr"/>
              <a:r>
                <a:rPr lang="en-US" sz="1000" b="1" dirty="0">
                  <a:latin typeface="Arial" charset="0"/>
                </a:rPr>
                <a:t>I</a:t>
              </a:r>
            </a:p>
          </p:txBody>
        </p:sp>
      </p:grpSp>
      <p:cxnSp>
        <p:nvCxnSpPr>
          <p:cNvPr id="395" name="Straight Connector 394"/>
          <p:cNvCxnSpPr/>
          <p:nvPr/>
        </p:nvCxnSpPr>
        <p:spPr bwMode="auto">
          <a:xfrm flipH="1">
            <a:off x="6671063" y="1737220"/>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448" name="Rectangle 11"/>
          <p:cNvSpPr>
            <a:spLocks noChangeArrowheads="1"/>
          </p:cNvSpPr>
          <p:nvPr/>
        </p:nvSpPr>
        <p:spPr bwMode="auto">
          <a:xfrm>
            <a:off x="5374452" y="1162396"/>
            <a:ext cx="846386" cy="339196"/>
          </a:xfrm>
          <a:prstGeom prst="rect">
            <a:avLst/>
          </a:prstGeom>
          <a:noFill/>
          <a:ln w="9525">
            <a:noFill/>
            <a:miter lim="800000"/>
            <a:headEnd/>
            <a:tailEnd/>
          </a:ln>
        </p:spPr>
        <p:txBody>
          <a:bodyPr wrap="none" lIns="92075" tIns="46038" rIns="92075" bIns="46038">
            <a:spAutoFit/>
          </a:bodyPr>
          <a:lstStyle/>
          <a:p>
            <a:pPr eaLnBrk="0" hangingPunct="0"/>
            <a:r>
              <a:rPr lang="en-US" sz="800" dirty="0">
                <a:latin typeface="Arial" charset="0"/>
              </a:rPr>
              <a:t>3 X CSK-131</a:t>
            </a:r>
          </a:p>
          <a:p>
            <a:r>
              <a:rPr lang="en-US" sz="800" dirty="0">
                <a:latin typeface="Arial" charset="0"/>
              </a:rPr>
              <a:t>3 X EQ2061E</a:t>
            </a:r>
          </a:p>
        </p:txBody>
      </p:sp>
      <p:grpSp>
        <p:nvGrpSpPr>
          <p:cNvPr id="70" name="Group 69"/>
          <p:cNvGrpSpPr/>
          <p:nvPr/>
        </p:nvGrpSpPr>
        <p:grpSpPr>
          <a:xfrm>
            <a:off x="6529341" y="1901626"/>
            <a:ext cx="265113" cy="53975"/>
            <a:chOff x="3054350" y="5691984"/>
            <a:chExt cx="265113" cy="53975"/>
          </a:xfrm>
          <a:solidFill>
            <a:schemeClr val="tx1"/>
          </a:solidFill>
        </p:grpSpPr>
        <p:sp>
          <p:nvSpPr>
            <p:cNvPr id="71"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72"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73"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74" name="Group 73"/>
          <p:cNvGrpSpPr/>
          <p:nvPr/>
        </p:nvGrpSpPr>
        <p:grpSpPr>
          <a:xfrm>
            <a:off x="9554358" y="1839235"/>
            <a:ext cx="265113" cy="53975"/>
            <a:chOff x="3054350" y="5691984"/>
            <a:chExt cx="265113" cy="53975"/>
          </a:xfrm>
          <a:solidFill>
            <a:schemeClr val="tx1"/>
          </a:solidFill>
        </p:grpSpPr>
        <p:sp>
          <p:nvSpPr>
            <p:cNvPr id="75"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76"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77"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cxnSp>
        <p:nvCxnSpPr>
          <p:cNvPr id="84" name="Straight Connector 83">
            <a:extLst>
              <a:ext uri="{FF2B5EF4-FFF2-40B4-BE49-F238E27FC236}">
                <a16:creationId xmlns:a16="http://schemas.microsoft.com/office/drawing/2014/main" id="{733AE47F-90E8-49AF-9251-751126E66C77}"/>
              </a:ext>
            </a:extLst>
          </p:cNvPr>
          <p:cNvCxnSpPr/>
          <p:nvPr/>
        </p:nvCxnSpPr>
        <p:spPr bwMode="auto">
          <a:xfrm flipH="1">
            <a:off x="7558053" y="1696531"/>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85" name="Straight Connector 84">
            <a:extLst>
              <a:ext uri="{FF2B5EF4-FFF2-40B4-BE49-F238E27FC236}">
                <a16:creationId xmlns:a16="http://schemas.microsoft.com/office/drawing/2014/main" id="{EC90A689-7316-4D2B-BA6C-25C9A1FF9BD7}"/>
              </a:ext>
            </a:extLst>
          </p:cNvPr>
          <p:cNvCxnSpPr/>
          <p:nvPr/>
        </p:nvCxnSpPr>
        <p:spPr bwMode="auto">
          <a:xfrm flipH="1">
            <a:off x="10750631" y="170692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12" name="Group 111">
            <a:extLst>
              <a:ext uri="{FF2B5EF4-FFF2-40B4-BE49-F238E27FC236}">
                <a16:creationId xmlns:a16="http://schemas.microsoft.com/office/drawing/2014/main" id="{6E757A28-969E-428D-810E-10813976C4FE}"/>
              </a:ext>
            </a:extLst>
          </p:cNvPr>
          <p:cNvGrpSpPr/>
          <p:nvPr/>
        </p:nvGrpSpPr>
        <p:grpSpPr>
          <a:xfrm>
            <a:off x="10663593" y="1825669"/>
            <a:ext cx="165100" cy="53975"/>
            <a:chOff x="3054350" y="5691984"/>
            <a:chExt cx="165100" cy="53975"/>
          </a:xfrm>
          <a:solidFill>
            <a:schemeClr val="tx1"/>
          </a:solidFill>
        </p:grpSpPr>
        <p:sp>
          <p:nvSpPr>
            <p:cNvPr id="113" name="Oval 82">
              <a:extLst>
                <a:ext uri="{FF2B5EF4-FFF2-40B4-BE49-F238E27FC236}">
                  <a16:creationId xmlns:a16="http://schemas.microsoft.com/office/drawing/2014/main" id="{89BD8E26-F6D7-40C7-8CA9-2877CA71B185}"/>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14" name="Oval 82">
              <a:extLst>
                <a:ext uri="{FF2B5EF4-FFF2-40B4-BE49-F238E27FC236}">
                  <a16:creationId xmlns:a16="http://schemas.microsoft.com/office/drawing/2014/main" id="{646CB333-2677-4B6E-A036-DB009994188F}"/>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grpSp>
      <p:sp>
        <p:nvSpPr>
          <p:cNvPr id="116" name="Rectangle 115">
            <a:extLst>
              <a:ext uri="{FF2B5EF4-FFF2-40B4-BE49-F238E27FC236}">
                <a16:creationId xmlns:a16="http://schemas.microsoft.com/office/drawing/2014/main" id="{4C36EB0A-F458-4754-8E1D-7C3CFEF3F790}"/>
              </a:ext>
            </a:extLst>
          </p:cNvPr>
          <p:cNvSpPr>
            <a:spLocks noChangeAspect="1"/>
          </p:cNvSpPr>
          <p:nvPr/>
        </p:nvSpPr>
        <p:spPr bwMode="auto">
          <a:xfrm rot="2700000">
            <a:off x="10504361" y="2058614"/>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117" name="Rectangle 701">
            <a:extLst>
              <a:ext uri="{FF2B5EF4-FFF2-40B4-BE49-F238E27FC236}">
                <a16:creationId xmlns:a16="http://schemas.microsoft.com/office/drawing/2014/main" id="{1C71D76A-622A-4538-A71F-492B17C46AD2}"/>
              </a:ext>
            </a:extLst>
          </p:cNvPr>
          <p:cNvSpPr>
            <a:spLocks noChangeArrowheads="1"/>
          </p:cNvSpPr>
          <p:nvPr/>
        </p:nvSpPr>
        <p:spPr bwMode="auto">
          <a:xfrm>
            <a:off x="10590901" y="2204041"/>
            <a:ext cx="291747" cy="169277"/>
          </a:xfrm>
          <a:prstGeom prst="rect">
            <a:avLst/>
          </a:prstGeom>
          <a:noFill/>
          <a:ln w="9525">
            <a:noFill/>
            <a:miter lim="800000"/>
            <a:headEnd/>
            <a:tailEnd/>
          </a:ln>
        </p:spPr>
        <p:txBody>
          <a:bodyPr wrap="none" lIns="0" tIns="0" rIns="0" bIns="0">
            <a:spAutoFit/>
          </a:bodyPr>
          <a:lstStyle/>
          <a:p>
            <a:pPr eaLnBrk="0" hangingPunct="0"/>
            <a:r>
              <a:rPr lang="en-US" sz="1100" b="1" dirty="0">
                <a:solidFill>
                  <a:srgbClr val="FF0000"/>
                </a:solidFill>
              </a:rPr>
              <a:t>CSS</a:t>
            </a:r>
          </a:p>
        </p:txBody>
      </p:sp>
      <p:sp>
        <p:nvSpPr>
          <p:cNvPr id="17" name="TextBox 16">
            <a:extLst>
              <a:ext uri="{FF2B5EF4-FFF2-40B4-BE49-F238E27FC236}">
                <a16:creationId xmlns:a16="http://schemas.microsoft.com/office/drawing/2014/main" id="{55BF44C1-4DBF-4184-9E99-A7C04CAFDDBB}"/>
              </a:ext>
            </a:extLst>
          </p:cNvPr>
          <p:cNvSpPr txBox="1"/>
          <p:nvPr/>
        </p:nvSpPr>
        <p:spPr>
          <a:xfrm>
            <a:off x="6303561" y="2543689"/>
            <a:ext cx="335318" cy="276999"/>
          </a:xfrm>
          <a:prstGeom prst="rect">
            <a:avLst/>
          </a:prstGeom>
          <a:noFill/>
        </p:spPr>
        <p:txBody>
          <a:bodyPr wrap="square" rtlCol="0">
            <a:spAutoFit/>
          </a:bodyPr>
          <a:lstStyle/>
          <a:p>
            <a:r>
              <a:rPr lang="en-AU" sz="1200" b="1" dirty="0"/>
              <a:t>4</a:t>
            </a:r>
          </a:p>
        </p:txBody>
      </p:sp>
      <p:sp>
        <p:nvSpPr>
          <p:cNvPr id="18" name="TextBox 17">
            <a:extLst>
              <a:ext uri="{FF2B5EF4-FFF2-40B4-BE49-F238E27FC236}">
                <a16:creationId xmlns:a16="http://schemas.microsoft.com/office/drawing/2014/main" id="{9C111D89-C8B5-4FC9-8258-071A022F0A35}"/>
              </a:ext>
            </a:extLst>
          </p:cNvPr>
          <p:cNvSpPr txBox="1"/>
          <p:nvPr/>
        </p:nvSpPr>
        <p:spPr>
          <a:xfrm>
            <a:off x="7355876" y="2527138"/>
            <a:ext cx="335318" cy="276999"/>
          </a:xfrm>
          <a:prstGeom prst="rect">
            <a:avLst/>
          </a:prstGeom>
          <a:noFill/>
        </p:spPr>
        <p:txBody>
          <a:bodyPr wrap="square" rtlCol="0">
            <a:spAutoFit/>
          </a:bodyPr>
          <a:lstStyle/>
          <a:p>
            <a:r>
              <a:rPr lang="en-AU" sz="1200" b="1" dirty="0"/>
              <a:t>5</a:t>
            </a:r>
          </a:p>
        </p:txBody>
      </p:sp>
      <p:sp>
        <p:nvSpPr>
          <p:cNvPr id="19" name="TextBox 18">
            <a:extLst>
              <a:ext uri="{FF2B5EF4-FFF2-40B4-BE49-F238E27FC236}">
                <a16:creationId xmlns:a16="http://schemas.microsoft.com/office/drawing/2014/main" id="{775EFC71-DB94-49C1-8412-2E33001FE958}"/>
              </a:ext>
            </a:extLst>
          </p:cNvPr>
          <p:cNvSpPr txBox="1"/>
          <p:nvPr/>
        </p:nvSpPr>
        <p:spPr>
          <a:xfrm>
            <a:off x="8326852" y="2494827"/>
            <a:ext cx="335318" cy="276999"/>
          </a:xfrm>
          <a:prstGeom prst="rect">
            <a:avLst/>
          </a:prstGeom>
          <a:noFill/>
        </p:spPr>
        <p:txBody>
          <a:bodyPr wrap="square" rtlCol="0">
            <a:spAutoFit/>
          </a:bodyPr>
          <a:lstStyle/>
          <a:p>
            <a:r>
              <a:rPr lang="en-AU" sz="1200" b="1" dirty="0"/>
              <a:t>6</a:t>
            </a:r>
          </a:p>
        </p:txBody>
      </p:sp>
      <p:cxnSp>
        <p:nvCxnSpPr>
          <p:cNvPr id="148" name="Straight Connector 147">
            <a:extLst>
              <a:ext uri="{FF2B5EF4-FFF2-40B4-BE49-F238E27FC236}">
                <a16:creationId xmlns:a16="http://schemas.microsoft.com/office/drawing/2014/main" id="{8B49CB31-1710-4378-8309-D88785D97084}"/>
              </a:ext>
            </a:extLst>
          </p:cNvPr>
          <p:cNvCxnSpPr/>
          <p:nvPr/>
        </p:nvCxnSpPr>
        <p:spPr bwMode="auto">
          <a:xfrm flipH="1">
            <a:off x="7704308" y="1721840"/>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49" name="Group 148">
            <a:extLst>
              <a:ext uri="{FF2B5EF4-FFF2-40B4-BE49-F238E27FC236}">
                <a16:creationId xmlns:a16="http://schemas.microsoft.com/office/drawing/2014/main" id="{3E34638E-02C6-41A0-BB49-37C460026679}"/>
              </a:ext>
            </a:extLst>
          </p:cNvPr>
          <p:cNvGrpSpPr/>
          <p:nvPr/>
        </p:nvGrpSpPr>
        <p:grpSpPr>
          <a:xfrm>
            <a:off x="7562586" y="1886246"/>
            <a:ext cx="265113" cy="53975"/>
            <a:chOff x="3054350" y="5691984"/>
            <a:chExt cx="265113" cy="53975"/>
          </a:xfrm>
          <a:solidFill>
            <a:schemeClr val="tx1"/>
          </a:solidFill>
        </p:grpSpPr>
        <p:sp>
          <p:nvSpPr>
            <p:cNvPr id="150" name="Oval 82">
              <a:extLst>
                <a:ext uri="{FF2B5EF4-FFF2-40B4-BE49-F238E27FC236}">
                  <a16:creationId xmlns:a16="http://schemas.microsoft.com/office/drawing/2014/main" id="{56AEC807-3FD2-4F4D-A284-FEA22C10D9BE}"/>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53" name="Oval 82">
              <a:extLst>
                <a:ext uri="{FF2B5EF4-FFF2-40B4-BE49-F238E27FC236}">
                  <a16:creationId xmlns:a16="http://schemas.microsoft.com/office/drawing/2014/main" id="{85C24FEF-E9E6-4B78-B622-795C3CB88023}"/>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54" name="Oval 82">
              <a:extLst>
                <a:ext uri="{FF2B5EF4-FFF2-40B4-BE49-F238E27FC236}">
                  <a16:creationId xmlns:a16="http://schemas.microsoft.com/office/drawing/2014/main" id="{5D474A62-C4D3-4F6B-9288-B75DD35E2464}"/>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165" name="Group 164">
            <a:extLst>
              <a:ext uri="{FF2B5EF4-FFF2-40B4-BE49-F238E27FC236}">
                <a16:creationId xmlns:a16="http://schemas.microsoft.com/office/drawing/2014/main" id="{7F649CD7-82EB-441C-8D84-15312F30014D}"/>
              </a:ext>
            </a:extLst>
          </p:cNvPr>
          <p:cNvGrpSpPr/>
          <p:nvPr/>
        </p:nvGrpSpPr>
        <p:grpSpPr>
          <a:xfrm>
            <a:off x="8602822" y="1881075"/>
            <a:ext cx="265113" cy="53975"/>
            <a:chOff x="3054350" y="5691984"/>
            <a:chExt cx="265113" cy="53975"/>
          </a:xfrm>
          <a:solidFill>
            <a:schemeClr val="tx1"/>
          </a:solidFill>
        </p:grpSpPr>
        <p:sp>
          <p:nvSpPr>
            <p:cNvPr id="166" name="Oval 82">
              <a:extLst>
                <a:ext uri="{FF2B5EF4-FFF2-40B4-BE49-F238E27FC236}">
                  <a16:creationId xmlns:a16="http://schemas.microsoft.com/office/drawing/2014/main" id="{99BFBEFA-CF89-4CAF-8A1A-FAB4939EA358}"/>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67" name="Oval 82">
              <a:extLst>
                <a:ext uri="{FF2B5EF4-FFF2-40B4-BE49-F238E27FC236}">
                  <a16:creationId xmlns:a16="http://schemas.microsoft.com/office/drawing/2014/main" id="{F1F825C4-A11D-42DC-9EF9-BEDE58754E11}"/>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68" name="Oval 82">
              <a:extLst>
                <a:ext uri="{FF2B5EF4-FFF2-40B4-BE49-F238E27FC236}">
                  <a16:creationId xmlns:a16="http://schemas.microsoft.com/office/drawing/2014/main" id="{62812832-5098-454E-85C6-6F9F3C7423AF}"/>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24" name="Rectangle 11">
            <a:extLst>
              <a:ext uri="{FF2B5EF4-FFF2-40B4-BE49-F238E27FC236}">
                <a16:creationId xmlns:a16="http://schemas.microsoft.com/office/drawing/2014/main" id="{6B6C0DF8-2CEB-4C39-A8D8-E42551BCAF22}"/>
              </a:ext>
            </a:extLst>
          </p:cNvPr>
          <p:cNvSpPr>
            <a:spLocks noChangeArrowheads="1"/>
          </p:cNvSpPr>
          <p:nvPr/>
        </p:nvSpPr>
        <p:spPr bwMode="auto">
          <a:xfrm>
            <a:off x="10242929" y="2636956"/>
            <a:ext cx="1274871" cy="339196"/>
          </a:xfrm>
          <a:prstGeom prst="rect">
            <a:avLst/>
          </a:prstGeom>
          <a:noFill/>
          <a:ln w="9525">
            <a:noFill/>
            <a:miter lim="800000"/>
            <a:headEnd/>
            <a:tailEnd/>
          </a:ln>
        </p:spPr>
        <p:txBody>
          <a:bodyPr wrap="square" lIns="92075" tIns="46038" rIns="92075" bIns="46038">
            <a:spAutoFit/>
          </a:bodyPr>
          <a:lstStyle/>
          <a:p>
            <a:pPr eaLnBrk="0" hangingPunct="0"/>
            <a:r>
              <a:rPr lang="en-US" sz="800" dirty="0">
                <a:latin typeface="Arial" charset="0"/>
              </a:rPr>
              <a:t>2 X CSK-131</a:t>
            </a:r>
          </a:p>
          <a:p>
            <a:r>
              <a:rPr lang="en-AU" sz="800" dirty="0">
                <a:latin typeface="Arial" panose="020B0604020202020204" pitchFamily="34" charset="0"/>
                <a:cs typeface="Arial" panose="020B0604020202020204" pitchFamily="34" charset="0"/>
              </a:rPr>
              <a:t>2 X SX2190 CRANE</a:t>
            </a:r>
            <a:endParaRPr lang="en-US" sz="800" dirty="0">
              <a:latin typeface="Arial" charset="0"/>
            </a:endParaRPr>
          </a:p>
        </p:txBody>
      </p:sp>
      <p:sp>
        <p:nvSpPr>
          <p:cNvPr id="25" name="Rectangle 11">
            <a:extLst>
              <a:ext uri="{FF2B5EF4-FFF2-40B4-BE49-F238E27FC236}">
                <a16:creationId xmlns:a16="http://schemas.microsoft.com/office/drawing/2014/main" id="{A73ABDDE-BE22-4C1D-A066-3E3BEBDAA92F}"/>
              </a:ext>
            </a:extLst>
          </p:cNvPr>
          <p:cNvSpPr>
            <a:spLocks noChangeArrowheads="1"/>
          </p:cNvSpPr>
          <p:nvPr/>
        </p:nvSpPr>
        <p:spPr bwMode="auto">
          <a:xfrm>
            <a:off x="8727510" y="2728299"/>
            <a:ext cx="1407437" cy="462307"/>
          </a:xfrm>
          <a:prstGeom prst="rect">
            <a:avLst/>
          </a:prstGeom>
          <a:noFill/>
          <a:ln w="9525">
            <a:noFill/>
            <a:miter lim="800000"/>
            <a:headEnd/>
            <a:tailEnd/>
          </a:ln>
        </p:spPr>
        <p:txBody>
          <a:bodyPr wrap="none" lIns="92075" tIns="46038" rIns="92075" bIns="46038">
            <a:spAutoFit/>
          </a:bodyPr>
          <a:lstStyle/>
          <a:p>
            <a:pPr eaLnBrk="0" hangingPunct="0"/>
            <a:r>
              <a:rPr lang="en-US" sz="800" dirty="0">
                <a:latin typeface="Arial" charset="0"/>
              </a:rPr>
              <a:t>3 X CSK-131</a:t>
            </a:r>
          </a:p>
          <a:p>
            <a:pPr eaLnBrk="0" hangingPunct="0"/>
            <a:r>
              <a:rPr lang="en-US" sz="800" dirty="0">
                <a:latin typeface="Arial" charset="0"/>
              </a:rPr>
              <a:t>3 X MOTORCYCLE</a:t>
            </a:r>
          </a:p>
          <a:p>
            <a:pPr eaLnBrk="0" hangingPunct="0"/>
            <a:r>
              <a:rPr lang="en-US" sz="800" dirty="0">
                <a:latin typeface="Arial" charset="0"/>
              </a:rPr>
              <a:t>3 X EQ2102 SIGS TRUCK</a:t>
            </a:r>
          </a:p>
        </p:txBody>
      </p:sp>
      <p:sp>
        <p:nvSpPr>
          <p:cNvPr id="8" name="Text Box 119">
            <a:extLst>
              <a:ext uri="{FF2B5EF4-FFF2-40B4-BE49-F238E27FC236}">
                <a16:creationId xmlns:a16="http://schemas.microsoft.com/office/drawing/2014/main" id="{70F3A49E-39AD-40F3-9EE6-392AD03FDCD4}"/>
              </a:ext>
            </a:extLst>
          </p:cNvPr>
          <p:cNvSpPr txBox="1">
            <a:spLocks noChangeArrowheads="1"/>
          </p:cNvSpPr>
          <p:nvPr/>
        </p:nvSpPr>
        <p:spPr bwMode="auto">
          <a:xfrm>
            <a:off x="3112667" y="1742595"/>
            <a:ext cx="1780943" cy="707886"/>
          </a:xfrm>
          <a:prstGeom prst="rect">
            <a:avLst/>
          </a:prstGeom>
          <a:noFill/>
          <a:ln w="9525">
            <a:noFill/>
            <a:miter lim="800000"/>
            <a:headEnd/>
            <a:tailEnd/>
          </a:ln>
        </p:spPr>
        <p:txBody>
          <a:bodyPr wrap="square">
            <a:spAutoFit/>
          </a:bodyPr>
          <a:lstStyle/>
          <a:p>
            <a:pPr eaLnBrk="0" hangingPunct="0"/>
            <a:endParaRPr lang="en-US" sz="800" dirty="0">
              <a:latin typeface="Arial" charset="0"/>
            </a:endParaRPr>
          </a:p>
          <a:p>
            <a:pPr eaLnBrk="0" hangingPunct="0"/>
            <a:r>
              <a:rPr lang="en-US" sz="800" b="1" dirty="0">
                <a:latin typeface="Arial" charset="0"/>
              </a:rPr>
              <a:t>PL HQ 10</a:t>
            </a:r>
          </a:p>
          <a:p>
            <a:pPr eaLnBrk="0" hangingPunct="0"/>
            <a:r>
              <a:rPr lang="en-US" sz="800" dirty="0">
                <a:latin typeface="Arial" charset="0"/>
              </a:rPr>
              <a:t>2 X CSK-181</a:t>
            </a:r>
          </a:p>
          <a:p>
            <a:pPr eaLnBrk="0" hangingPunct="0"/>
            <a:r>
              <a:rPr lang="en-US" sz="800" dirty="0">
                <a:latin typeface="Arial" charset="0"/>
              </a:rPr>
              <a:t>3 X MOTORCYCLE</a:t>
            </a:r>
          </a:p>
          <a:p>
            <a:pPr eaLnBrk="0" hangingPunct="0"/>
            <a:endParaRPr lang="en-US" sz="800" dirty="0">
              <a:latin typeface="Arial" charset="0"/>
            </a:endParaRPr>
          </a:p>
        </p:txBody>
      </p:sp>
      <p:sp>
        <p:nvSpPr>
          <p:cNvPr id="11" name="TextBox 10">
            <a:extLst>
              <a:ext uri="{FF2B5EF4-FFF2-40B4-BE49-F238E27FC236}">
                <a16:creationId xmlns:a16="http://schemas.microsoft.com/office/drawing/2014/main" id="{36385FF9-6FF3-4146-9843-B3FDDC115B8F}"/>
              </a:ext>
            </a:extLst>
          </p:cNvPr>
          <p:cNvSpPr txBox="1"/>
          <p:nvPr/>
        </p:nvSpPr>
        <p:spPr>
          <a:xfrm>
            <a:off x="723494" y="4600955"/>
            <a:ext cx="878767" cy="338554"/>
          </a:xfrm>
          <a:prstGeom prst="rect">
            <a:avLst/>
          </a:prstGeom>
          <a:noFill/>
        </p:spPr>
        <p:txBody>
          <a:bodyPr wrap="none" rtlCol="0">
            <a:spAutoFit/>
          </a:bodyPr>
          <a:lstStyle/>
          <a:p>
            <a:r>
              <a:rPr lang="en-AU" sz="1600" b="1" u="sng" dirty="0"/>
              <a:t>CSK-181</a:t>
            </a:r>
          </a:p>
        </p:txBody>
      </p:sp>
      <p:sp>
        <p:nvSpPr>
          <p:cNvPr id="6" name="TextBox 5">
            <a:extLst>
              <a:ext uri="{FF2B5EF4-FFF2-40B4-BE49-F238E27FC236}">
                <a16:creationId xmlns:a16="http://schemas.microsoft.com/office/drawing/2014/main" id="{3FDC5CDB-908A-4F12-A15F-4E43548F29E7}"/>
              </a:ext>
            </a:extLst>
          </p:cNvPr>
          <p:cNvSpPr txBox="1"/>
          <p:nvPr/>
        </p:nvSpPr>
        <p:spPr>
          <a:xfrm>
            <a:off x="7391112" y="4620323"/>
            <a:ext cx="1824923" cy="338554"/>
          </a:xfrm>
          <a:prstGeom prst="rect">
            <a:avLst/>
          </a:prstGeom>
          <a:noFill/>
        </p:spPr>
        <p:txBody>
          <a:bodyPr wrap="none" rtlCol="0">
            <a:spAutoFit/>
          </a:bodyPr>
          <a:lstStyle/>
          <a:p>
            <a:r>
              <a:rPr lang="en-AU" sz="1600" b="1" u="sng" dirty="0"/>
              <a:t>GDG-130 BACKHOE</a:t>
            </a:r>
          </a:p>
        </p:txBody>
      </p:sp>
      <p:grpSp>
        <p:nvGrpSpPr>
          <p:cNvPr id="132" name="Group 131"/>
          <p:cNvGrpSpPr/>
          <p:nvPr/>
        </p:nvGrpSpPr>
        <p:grpSpPr>
          <a:xfrm>
            <a:off x="9491977" y="2138175"/>
            <a:ext cx="449802" cy="439804"/>
            <a:chOff x="8398623" y="3652097"/>
            <a:chExt cx="501951" cy="502613"/>
          </a:xfrm>
        </p:grpSpPr>
        <p:sp>
          <p:nvSpPr>
            <p:cNvPr id="134" name="Rectangle 133"/>
            <p:cNvSpPr>
              <a:spLocks noChangeAspect="1"/>
            </p:cNvSpPr>
            <p:nvPr/>
          </p:nvSpPr>
          <p:spPr bwMode="auto">
            <a:xfrm rot="2700000">
              <a:off x="8398292" y="3652428"/>
              <a:ext cx="502613" cy="501951"/>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135" name="Freeform 403"/>
            <p:cNvSpPr>
              <a:spLocks noChangeAspect="1"/>
            </p:cNvSpPr>
            <p:nvPr/>
          </p:nvSpPr>
          <p:spPr bwMode="auto">
            <a:xfrm>
              <a:off x="8455876" y="3737908"/>
              <a:ext cx="393113" cy="302747"/>
            </a:xfrm>
            <a:custGeom>
              <a:avLst/>
              <a:gdLst>
                <a:gd name="T0" fmla="*/ 0 w 218"/>
                <a:gd name="T1" fmla="*/ 0 h 116"/>
                <a:gd name="T2" fmla="*/ 108 w 218"/>
                <a:gd name="T3" fmla="*/ 84 h 116"/>
                <a:gd name="T4" fmla="*/ 108 w 218"/>
                <a:gd name="T5" fmla="*/ 32 h 116"/>
                <a:gd name="T6" fmla="*/ 218 w 218"/>
                <a:gd name="T7" fmla="*/ 116 h 116"/>
                <a:gd name="T8" fmla="*/ 0 60000 65536"/>
                <a:gd name="T9" fmla="*/ 0 60000 65536"/>
                <a:gd name="T10" fmla="*/ 0 60000 65536"/>
                <a:gd name="T11" fmla="*/ 0 60000 65536"/>
                <a:gd name="T12" fmla="*/ 0 w 218"/>
                <a:gd name="T13" fmla="*/ 0 h 116"/>
                <a:gd name="T14" fmla="*/ 218 w 218"/>
                <a:gd name="T15" fmla="*/ 116 h 116"/>
              </a:gdLst>
              <a:ahLst/>
              <a:cxnLst>
                <a:cxn ang="T8">
                  <a:pos x="T0" y="T1"/>
                </a:cxn>
                <a:cxn ang="T9">
                  <a:pos x="T2" y="T3"/>
                </a:cxn>
                <a:cxn ang="T10">
                  <a:pos x="T4" y="T5"/>
                </a:cxn>
                <a:cxn ang="T11">
                  <a:pos x="T6" y="T7"/>
                </a:cxn>
              </a:cxnLst>
              <a:rect l="T12" t="T13" r="T14" b="T15"/>
              <a:pathLst>
                <a:path w="218" h="116">
                  <a:moveTo>
                    <a:pt x="0" y="0"/>
                  </a:moveTo>
                  <a:lnTo>
                    <a:pt x="108" y="84"/>
                  </a:lnTo>
                  <a:lnTo>
                    <a:pt x="108" y="32"/>
                  </a:lnTo>
                  <a:lnTo>
                    <a:pt x="218" y="116"/>
                  </a:lnTo>
                </a:path>
              </a:pathLst>
            </a:custGeom>
            <a:solidFill>
              <a:schemeClr val="bg1"/>
            </a:solidFill>
            <a:ln w="19050" cap="rnd" cmpd="sng">
              <a:solidFill>
                <a:srgbClr val="FF0000"/>
              </a:solidFill>
              <a:prstDash val="solid"/>
              <a:round/>
              <a:headEnd type="none" w="sm" len="sm"/>
              <a:tailEnd type="none" w="sm" len="sm"/>
            </a:ln>
          </p:spPr>
          <p:txBody>
            <a:bodyPr wrap="square" lIns="0" tIns="0" rIns="0">
              <a:spAutoFit/>
            </a:bodyPr>
            <a:lstStyle/>
            <a:p>
              <a:endParaRPr lang="en-US" dirty="0">
                <a:ln w="38100">
                  <a:solidFill>
                    <a:schemeClr val="tx1"/>
                  </a:solidFill>
                </a:ln>
              </a:endParaRPr>
            </a:p>
          </p:txBody>
        </p:sp>
      </p:grpSp>
      <p:cxnSp>
        <p:nvCxnSpPr>
          <p:cNvPr id="136" name="Straight Connector 135">
            <a:extLst>
              <a:ext uri="{FF2B5EF4-FFF2-40B4-BE49-F238E27FC236}">
                <a16:creationId xmlns:a16="http://schemas.microsoft.com/office/drawing/2014/main" id="{02F2C42F-0214-44E8-8B8F-F90F8E165759}"/>
              </a:ext>
            </a:extLst>
          </p:cNvPr>
          <p:cNvCxnSpPr>
            <a:cxnSpLocks/>
          </p:cNvCxnSpPr>
          <p:nvPr/>
        </p:nvCxnSpPr>
        <p:spPr bwMode="auto">
          <a:xfrm flipV="1">
            <a:off x="1785327" y="2813361"/>
            <a:ext cx="1978196" cy="17458"/>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46" name="Straight Connector 45">
            <a:extLst>
              <a:ext uri="{FF2B5EF4-FFF2-40B4-BE49-F238E27FC236}">
                <a16:creationId xmlns:a16="http://schemas.microsoft.com/office/drawing/2014/main" id="{E07EAC09-5942-20F5-7DED-CFA7BE06017F}"/>
              </a:ext>
            </a:extLst>
          </p:cNvPr>
          <p:cNvCxnSpPr/>
          <p:nvPr/>
        </p:nvCxnSpPr>
        <p:spPr bwMode="auto">
          <a:xfrm flipH="1">
            <a:off x="5697506" y="173535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47" name="Straight Connector 46">
            <a:extLst>
              <a:ext uri="{FF2B5EF4-FFF2-40B4-BE49-F238E27FC236}">
                <a16:creationId xmlns:a16="http://schemas.microsoft.com/office/drawing/2014/main" id="{9C603915-E592-06A2-B5C6-83811DB44259}"/>
              </a:ext>
            </a:extLst>
          </p:cNvPr>
          <p:cNvCxnSpPr/>
          <p:nvPr/>
        </p:nvCxnSpPr>
        <p:spPr bwMode="auto">
          <a:xfrm flipH="1">
            <a:off x="2864024" y="1757850"/>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48" name="Group 47">
            <a:extLst>
              <a:ext uri="{FF2B5EF4-FFF2-40B4-BE49-F238E27FC236}">
                <a16:creationId xmlns:a16="http://schemas.microsoft.com/office/drawing/2014/main" id="{31D37D1F-4637-2A59-0883-FCF5225B771E}"/>
              </a:ext>
            </a:extLst>
          </p:cNvPr>
          <p:cNvGrpSpPr/>
          <p:nvPr/>
        </p:nvGrpSpPr>
        <p:grpSpPr>
          <a:xfrm>
            <a:off x="2722302" y="1922256"/>
            <a:ext cx="265113" cy="53975"/>
            <a:chOff x="3054350" y="5691984"/>
            <a:chExt cx="265113" cy="53975"/>
          </a:xfrm>
          <a:solidFill>
            <a:schemeClr val="tx1"/>
          </a:solidFill>
        </p:grpSpPr>
        <p:sp>
          <p:nvSpPr>
            <p:cNvPr id="49" name="Oval 82">
              <a:extLst>
                <a:ext uri="{FF2B5EF4-FFF2-40B4-BE49-F238E27FC236}">
                  <a16:creationId xmlns:a16="http://schemas.microsoft.com/office/drawing/2014/main" id="{38D08576-1ACB-CEF9-F477-7969ADC85C1C}"/>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50" name="Oval 82">
              <a:extLst>
                <a:ext uri="{FF2B5EF4-FFF2-40B4-BE49-F238E27FC236}">
                  <a16:creationId xmlns:a16="http://schemas.microsoft.com/office/drawing/2014/main" id="{41638ECD-0EF0-3F6B-7AB2-762B0D8F77C7}"/>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51" name="Oval 82">
              <a:extLst>
                <a:ext uri="{FF2B5EF4-FFF2-40B4-BE49-F238E27FC236}">
                  <a16:creationId xmlns:a16="http://schemas.microsoft.com/office/drawing/2014/main" id="{BD8A0951-6272-9022-9B27-249C58D948B7}"/>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cxnSp>
        <p:nvCxnSpPr>
          <p:cNvPr id="52" name="Straight Connector 51">
            <a:extLst>
              <a:ext uri="{FF2B5EF4-FFF2-40B4-BE49-F238E27FC236}">
                <a16:creationId xmlns:a16="http://schemas.microsoft.com/office/drawing/2014/main" id="{16177827-8F5C-C244-3B13-5610147489A1}"/>
              </a:ext>
            </a:extLst>
          </p:cNvPr>
          <p:cNvCxnSpPr/>
          <p:nvPr/>
        </p:nvCxnSpPr>
        <p:spPr bwMode="auto">
          <a:xfrm flipH="1">
            <a:off x="3793575" y="2793897"/>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53" name="TextBox 52">
            <a:extLst>
              <a:ext uri="{FF2B5EF4-FFF2-40B4-BE49-F238E27FC236}">
                <a16:creationId xmlns:a16="http://schemas.microsoft.com/office/drawing/2014/main" id="{116A1FAB-FC4F-6144-BB5C-1294AF42ADDB}"/>
              </a:ext>
            </a:extLst>
          </p:cNvPr>
          <p:cNvSpPr txBox="1"/>
          <p:nvPr/>
        </p:nvSpPr>
        <p:spPr>
          <a:xfrm>
            <a:off x="2496522" y="2564319"/>
            <a:ext cx="335318" cy="276999"/>
          </a:xfrm>
          <a:prstGeom prst="rect">
            <a:avLst/>
          </a:prstGeom>
          <a:noFill/>
        </p:spPr>
        <p:txBody>
          <a:bodyPr wrap="square" rtlCol="0">
            <a:spAutoFit/>
          </a:bodyPr>
          <a:lstStyle/>
          <a:p>
            <a:r>
              <a:rPr lang="en-AU" sz="1200" b="1" dirty="0"/>
              <a:t>1</a:t>
            </a:r>
          </a:p>
        </p:txBody>
      </p:sp>
      <p:sp>
        <p:nvSpPr>
          <p:cNvPr id="54" name="TextBox 53">
            <a:extLst>
              <a:ext uri="{FF2B5EF4-FFF2-40B4-BE49-F238E27FC236}">
                <a16:creationId xmlns:a16="http://schemas.microsoft.com/office/drawing/2014/main" id="{E73DACFE-7A8B-E697-305C-D632AEFFB0F2}"/>
              </a:ext>
            </a:extLst>
          </p:cNvPr>
          <p:cNvSpPr txBox="1"/>
          <p:nvPr/>
        </p:nvSpPr>
        <p:spPr>
          <a:xfrm>
            <a:off x="4300876" y="2599044"/>
            <a:ext cx="335318" cy="276999"/>
          </a:xfrm>
          <a:prstGeom prst="rect">
            <a:avLst/>
          </a:prstGeom>
          <a:noFill/>
        </p:spPr>
        <p:txBody>
          <a:bodyPr wrap="square" rtlCol="0">
            <a:spAutoFit/>
          </a:bodyPr>
          <a:lstStyle/>
          <a:p>
            <a:r>
              <a:rPr lang="en-AU" sz="1200" b="1" dirty="0"/>
              <a:t>2</a:t>
            </a:r>
          </a:p>
        </p:txBody>
      </p:sp>
      <p:sp>
        <p:nvSpPr>
          <p:cNvPr id="55" name="TextBox 54">
            <a:extLst>
              <a:ext uri="{FF2B5EF4-FFF2-40B4-BE49-F238E27FC236}">
                <a16:creationId xmlns:a16="http://schemas.microsoft.com/office/drawing/2014/main" id="{4DE3A522-AF37-13AD-3202-34431AD62831}"/>
              </a:ext>
            </a:extLst>
          </p:cNvPr>
          <p:cNvSpPr txBox="1"/>
          <p:nvPr/>
        </p:nvSpPr>
        <p:spPr>
          <a:xfrm>
            <a:off x="5167155" y="2521791"/>
            <a:ext cx="335318" cy="276999"/>
          </a:xfrm>
          <a:prstGeom prst="rect">
            <a:avLst/>
          </a:prstGeom>
          <a:noFill/>
        </p:spPr>
        <p:txBody>
          <a:bodyPr wrap="square" rtlCol="0">
            <a:spAutoFit/>
          </a:bodyPr>
          <a:lstStyle/>
          <a:p>
            <a:r>
              <a:rPr lang="en-AU" sz="1200" b="1" dirty="0"/>
              <a:t>3</a:t>
            </a:r>
          </a:p>
        </p:txBody>
      </p:sp>
      <p:cxnSp>
        <p:nvCxnSpPr>
          <p:cNvPr id="56" name="Straight Connector 55">
            <a:extLst>
              <a:ext uri="{FF2B5EF4-FFF2-40B4-BE49-F238E27FC236}">
                <a16:creationId xmlns:a16="http://schemas.microsoft.com/office/drawing/2014/main" id="{6A85D25D-7F61-7C36-0EAB-8A0B6F70536C}"/>
              </a:ext>
            </a:extLst>
          </p:cNvPr>
          <p:cNvCxnSpPr/>
          <p:nvPr/>
        </p:nvCxnSpPr>
        <p:spPr bwMode="auto">
          <a:xfrm flipH="1">
            <a:off x="4693928" y="1726755"/>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57" name="Group 56">
            <a:extLst>
              <a:ext uri="{FF2B5EF4-FFF2-40B4-BE49-F238E27FC236}">
                <a16:creationId xmlns:a16="http://schemas.microsoft.com/office/drawing/2014/main" id="{735BC25B-AE73-2289-BAB9-CBA59608C470}"/>
              </a:ext>
            </a:extLst>
          </p:cNvPr>
          <p:cNvGrpSpPr/>
          <p:nvPr/>
        </p:nvGrpSpPr>
        <p:grpSpPr>
          <a:xfrm>
            <a:off x="4507586" y="1958152"/>
            <a:ext cx="265113" cy="53975"/>
            <a:chOff x="3054350" y="5691984"/>
            <a:chExt cx="265113" cy="53975"/>
          </a:xfrm>
          <a:solidFill>
            <a:schemeClr val="tx1"/>
          </a:solidFill>
        </p:grpSpPr>
        <p:sp>
          <p:nvSpPr>
            <p:cNvPr id="58" name="Oval 82">
              <a:extLst>
                <a:ext uri="{FF2B5EF4-FFF2-40B4-BE49-F238E27FC236}">
                  <a16:creationId xmlns:a16="http://schemas.microsoft.com/office/drawing/2014/main" id="{483648F1-1918-C14F-8CCE-C54F321CAB86}"/>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59" name="Oval 82">
              <a:extLst>
                <a:ext uri="{FF2B5EF4-FFF2-40B4-BE49-F238E27FC236}">
                  <a16:creationId xmlns:a16="http://schemas.microsoft.com/office/drawing/2014/main" id="{2EDF200C-5C9B-68A2-5D2D-ABC893F61AEB}"/>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60" name="Oval 82">
              <a:extLst>
                <a:ext uri="{FF2B5EF4-FFF2-40B4-BE49-F238E27FC236}">
                  <a16:creationId xmlns:a16="http://schemas.microsoft.com/office/drawing/2014/main" id="{A88239FF-A9CB-9056-2B98-414FF518EA0A}"/>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61" name="Group 60">
            <a:extLst>
              <a:ext uri="{FF2B5EF4-FFF2-40B4-BE49-F238E27FC236}">
                <a16:creationId xmlns:a16="http://schemas.microsoft.com/office/drawing/2014/main" id="{2AD9E51B-436D-8B6A-773E-2905DA131BEC}"/>
              </a:ext>
            </a:extLst>
          </p:cNvPr>
          <p:cNvGrpSpPr/>
          <p:nvPr/>
        </p:nvGrpSpPr>
        <p:grpSpPr>
          <a:xfrm>
            <a:off x="5564915" y="1901705"/>
            <a:ext cx="265113" cy="53975"/>
            <a:chOff x="3054350" y="5691984"/>
            <a:chExt cx="265113" cy="53975"/>
          </a:xfrm>
          <a:solidFill>
            <a:schemeClr val="tx1"/>
          </a:solidFill>
        </p:grpSpPr>
        <p:sp>
          <p:nvSpPr>
            <p:cNvPr id="62" name="Oval 82">
              <a:extLst>
                <a:ext uri="{FF2B5EF4-FFF2-40B4-BE49-F238E27FC236}">
                  <a16:creationId xmlns:a16="http://schemas.microsoft.com/office/drawing/2014/main" id="{C061828D-4207-D885-4DB9-A5EF6C680E34}"/>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63" name="Oval 82">
              <a:extLst>
                <a:ext uri="{FF2B5EF4-FFF2-40B4-BE49-F238E27FC236}">
                  <a16:creationId xmlns:a16="http://schemas.microsoft.com/office/drawing/2014/main" id="{DEB67154-4C3F-D8A5-151B-22E1E223CE03}"/>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449" name="Oval 82">
              <a:extLst>
                <a:ext uri="{FF2B5EF4-FFF2-40B4-BE49-F238E27FC236}">
                  <a16:creationId xmlns:a16="http://schemas.microsoft.com/office/drawing/2014/main" id="{5A7AB4D4-7D75-77E9-A576-7DA8905B4D84}"/>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cxnSp>
        <p:nvCxnSpPr>
          <p:cNvPr id="450" name="Straight Connector 449">
            <a:extLst>
              <a:ext uri="{FF2B5EF4-FFF2-40B4-BE49-F238E27FC236}">
                <a16:creationId xmlns:a16="http://schemas.microsoft.com/office/drawing/2014/main" id="{286B8665-74FA-0A1B-7A53-32CA19EBE090}"/>
              </a:ext>
            </a:extLst>
          </p:cNvPr>
          <p:cNvCxnSpPr/>
          <p:nvPr/>
        </p:nvCxnSpPr>
        <p:spPr bwMode="auto">
          <a:xfrm flipH="1">
            <a:off x="4068257" y="1619535"/>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pic>
        <p:nvPicPr>
          <p:cNvPr id="489" name="Picture 488" descr="A picture containing transport, outdoor, vehicle, sky&#10;&#10;Description automatically generated">
            <a:extLst>
              <a:ext uri="{FF2B5EF4-FFF2-40B4-BE49-F238E27FC236}">
                <a16:creationId xmlns:a16="http://schemas.microsoft.com/office/drawing/2014/main" id="{5A4888E4-7799-4B4D-B73D-19594805D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891" y="5079312"/>
            <a:ext cx="2207499" cy="1449591"/>
          </a:xfrm>
          <a:prstGeom prst="rect">
            <a:avLst/>
          </a:prstGeom>
          <a:noFill/>
          <a:ln w="19050">
            <a:solidFill>
              <a:schemeClr val="accent6">
                <a:lumMod val="75000"/>
              </a:schemeClr>
            </a:solidFill>
          </a:ln>
        </p:spPr>
      </p:pic>
      <p:pic>
        <p:nvPicPr>
          <p:cNvPr id="497" name="Picture 496" descr="A military vehicle with a soldier on top&#10;&#10;Description automatically generated with low confidence">
            <a:extLst>
              <a:ext uri="{FF2B5EF4-FFF2-40B4-BE49-F238E27FC236}">
                <a16:creationId xmlns:a16="http://schemas.microsoft.com/office/drawing/2014/main" id="{EB962741-C73D-5D88-D2F3-6748DB6A0E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990" y="5095975"/>
            <a:ext cx="2149392" cy="1432928"/>
          </a:xfrm>
          <a:prstGeom prst="rect">
            <a:avLst/>
          </a:prstGeom>
          <a:noFill/>
          <a:ln w="19050">
            <a:solidFill>
              <a:schemeClr val="accent6">
                <a:lumMod val="75000"/>
              </a:schemeClr>
            </a:solidFill>
          </a:ln>
        </p:spPr>
      </p:pic>
      <p:pic>
        <p:nvPicPr>
          <p:cNvPr id="499" name="Picture 498" descr="A picture containing transport, vehicle, wheel, land vehicle&#10;&#10;Description automatically generated">
            <a:extLst>
              <a:ext uri="{FF2B5EF4-FFF2-40B4-BE49-F238E27FC236}">
                <a16:creationId xmlns:a16="http://schemas.microsoft.com/office/drawing/2014/main" id="{E172D282-3C5D-8BDE-4EE6-56DDD50B82F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3349" y="5082077"/>
            <a:ext cx="1867085" cy="1456541"/>
          </a:xfrm>
          <a:prstGeom prst="rect">
            <a:avLst/>
          </a:prstGeom>
          <a:noFill/>
          <a:ln w="19050">
            <a:solidFill>
              <a:schemeClr val="accent6">
                <a:lumMod val="75000"/>
              </a:schemeClr>
            </a:solidFill>
          </a:ln>
        </p:spPr>
      </p:pic>
      <p:sp>
        <p:nvSpPr>
          <p:cNvPr id="500" name="TextBox 499">
            <a:extLst>
              <a:ext uri="{FF2B5EF4-FFF2-40B4-BE49-F238E27FC236}">
                <a16:creationId xmlns:a16="http://schemas.microsoft.com/office/drawing/2014/main" id="{0AC5796E-74B9-97C4-306F-A98428DBCAEB}"/>
              </a:ext>
            </a:extLst>
          </p:cNvPr>
          <p:cNvSpPr txBox="1"/>
          <p:nvPr/>
        </p:nvSpPr>
        <p:spPr>
          <a:xfrm>
            <a:off x="5577874" y="4600955"/>
            <a:ext cx="873637" cy="338554"/>
          </a:xfrm>
          <a:prstGeom prst="rect">
            <a:avLst/>
          </a:prstGeom>
          <a:noFill/>
        </p:spPr>
        <p:txBody>
          <a:bodyPr wrap="none" rtlCol="0">
            <a:spAutoFit/>
          </a:bodyPr>
          <a:lstStyle/>
          <a:p>
            <a:r>
              <a:rPr lang="en-AU" sz="1600" b="1" u="sng" dirty="0"/>
              <a:t>SX-2190</a:t>
            </a:r>
          </a:p>
        </p:txBody>
      </p:sp>
      <p:pic>
        <p:nvPicPr>
          <p:cNvPr id="502" name="Picture 501" descr="A military vehicle with camouflage covering&#10;&#10;Description automatically generated with low confidence">
            <a:extLst>
              <a:ext uri="{FF2B5EF4-FFF2-40B4-BE49-F238E27FC236}">
                <a16:creationId xmlns:a16="http://schemas.microsoft.com/office/drawing/2014/main" id="{2DE2349B-7DAA-0467-9A83-7B74C9647E3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94194" y="5095975"/>
            <a:ext cx="2435697" cy="1432928"/>
          </a:xfrm>
          <a:prstGeom prst="rect">
            <a:avLst/>
          </a:prstGeom>
          <a:noFill/>
          <a:ln w="19050">
            <a:solidFill>
              <a:schemeClr val="accent6">
                <a:lumMod val="75000"/>
              </a:schemeClr>
            </a:solidFill>
          </a:ln>
        </p:spPr>
      </p:pic>
      <p:sp>
        <p:nvSpPr>
          <p:cNvPr id="503" name="TextBox 502">
            <a:extLst>
              <a:ext uri="{FF2B5EF4-FFF2-40B4-BE49-F238E27FC236}">
                <a16:creationId xmlns:a16="http://schemas.microsoft.com/office/drawing/2014/main" id="{4E8CAFC3-56B3-06CE-A43F-42F7EACEE4CB}"/>
              </a:ext>
            </a:extLst>
          </p:cNvPr>
          <p:cNvSpPr txBox="1"/>
          <p:nvPr/>
        </p:nvSpPr>
        <p:spPr>
          <a:xfrm>
            <a:off x="3187615" y="4631693"/>
            <a:ext cx="864339" cy="338554"/>
          </a:xfrm>
          <a:prstGeom prst="rect">
            <a:avLst/>
          </a:prstGeom>
          <a:noFill/>
        </p:spPr>
        <p:txBody>
          <a:bodyPr wrap="none" rtlCol="0">
            <a:spAutoFit/>
          </a:bodyPr>
          <a:lstStyle/>
          <a:p>
            <a:r>
              <a:rPr lang="en-AU" sz="1600" b="1" u="sng" dirty="0"/>
              <a:t>CSZ-181</a:t>
            </a:r>
          </a:p>
        </p:txBody>
      </p:sp>
      <p:sp>
        <p:nvSpPr>
          <p:cNvPr id="506" name="TextBox 505">
            <a:extLst>
              <a:ext uri="{FF2B5EF4-FFF2-40B4-BE49-F238E27FC236}">
                <a16:creationId xmlns:a16="http://schemas.microsoft.com/office/drawing/2014/main" id="{8BB242D0-41FB-9BA1-1DC9-F0C2DBC8F752}"/>
              </a:ext>
            </a:extLst>
          </p:cNvPr>
          <p:cNvSpPr txBox="1"/>
          <p:nvPr/>
        </p:nvSpPr>
        <p:spPr>
          <a:xfrm>
            <a:off x="9763908" y="4620323"/>
            <a:ext cx="1702004" cy="338554"/>
          </a:xfrm>
          <a:prstGeom prst="rect">
            <a:avLst/>
          </a:prstGeom>
          <a:noFill/>
        </p:spPr>
        <p:txBody>
          <a:bodyPr wrap="none" rtlCol="0">
            <a:spAutoFit/>
          </a:bodyPr>
          <a:lstStyle/>
          <a:p>
            <a:r>
              <a:rPr lang="en-AU" sz="1600" b="1" u="sng" dirty="0"/>
              <a:t>All Terrain Forklift</a:t>
            </a:r>
          </a:p>
        </p:txBody>
      </p:sp>
      <p:pic>
        <p:nvPicPr>
          <p:cNvPr id="1026" name="Picture 2" descr="1982 PETTIBONE MERCURY CORP DA-60A-6 DIESEL FORKLIFT, 6000 LBS CAPACITY ...">
            <a:extLst>
              <a:ext uri="{FF2B5EF4-FFF2-40B4-BE49-F238E27FC236}">
                <a16:creationId xmlns:a16="http://schemas.microsoft.com/office/drawing/2014/main" id="{B118DAE6-7185-9BBE-6361-D023894A304C}"/>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9561" b="10725"/>
          <a:stretch/>
        </p:blipFill>
        <p:spPr bwMode="auto">
          <a:xfrm>
            <a:off x="9655342" y="5040939"/>
            <a:ext cx="1935661" cy="1542999"/>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a:extLst>
              <a:ext uri="{FF2B5EF4-FFF2-40B4-BE49-F238E27FC236}">
                <a16:creationId xmlns:a16="http://schemas.microsoft.com/office/drawing/2014/main" id="{F5AFE403-681A-E349-7A29-269AA60CC062}"/>
              </a:ext>
            </a:extLst>
          </p:cNvPr>
          <p:cNvGrpSpPr/>
          <p:nvPr/>
        </p:nvGrpSpPr>
        <p:grpSpPr>
          <a:xfrm>
            <a:off x="4849793" y="1090913"/>
            <a:ext cx="450000" cy="450000"/>
            <a:chOff x="3303228" y="2097917"/>
            <a:chExt cx="450000" cy="450000"/>
          </a:xfrm>
        </p:grpSpPr>
        <p:grpSp>
          <p:nvGrpSpPr>
            <p:cNvPr id="5" name="Group 4">
              <a:extLst>
                <a:ext uri="{FF2B5EF4-FFF2-40B4-BE49-F238E27FC236}">
                  <a16:creationId xmlns:a16="http://schemas.microsoft.com/office/drawing/2014/main" id="{111FDC17-8AF3-1008-B60B-2C6558D9CCF8}"/>
                </a:ext>
              </a:extLst>
            </p:cNvPr>
            <p:cNvGrpSpPr/>
            <p:nvPr/>
          </p:nvGrpSpPr>
          <p:grpSpPr>
            <a:xfrm>
              <a:off x="3303228" y="2097917"/>
              <a:ext cx="450000" cy="450000"/>
              <a:chOff x="3303228" y="2097917"/>
              <a:chExt cx="450000" cy="450000"/>
            </a:xfrm>
          </p:grpSpPr>
          <p:sp>
            <p:nvSpPr>
              <p:cNvPr id="10" name="Rectangle 9">
                <a:extLst>
                  <a:ext uri="{FF2B5EF4-FFF2-40B4-BE49-F238E27FC236}">
                    <a16:creationId xmlns:a16="http://schemas.microsoft.com/office/drawing/2014/main" id="{398AF1ED-84C7-C941-4683-177341D6CE29}"/>
                  </a:ext>
                </a:extLst>
              </p:cNvPr>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5" name="Group 14">
                <a:extLst>
                  <a:ext uri="{FF2B5EF4-FFF2-40B4-BE49-F238E27FC236}">
                    <a16:creationId xmlns:a16="http://schemas.microsoft.com/office/drawing/2014/main" id="{27CA8839-E8D2-0C26-B1A2-37B3F0A4F782}"/>
                  </a:ext>
                </a:extLst>
              </p:cNvPr>
              <p:cNvGrpSpPr/>
              <p:nvPr/>
            </p:nvGrpSpPr>
            <p:grpSpPr>
              <a:xfrm>
                <a:off x="3430618" y="2196283"/>
                <a:ext cx="195263" cy="196850"/>
                <a:chOff x="3769865" y="2197785"/>
                <a:chExt cx="195263" cy="196850"/>
              </a:xfrm>
            </p:grpSpPr>
            <p:sp>
              <p:nvSpPr>
                <p:cNvPr id="16" name="Freeform 157">
                  <a:extLst>
                    <a:ext uri="{FF2B5EF4-FFF2-40B4-BE49-F238E27FC236}">
                      <a16:creationId xmlns:a16="http://schemas.microsoft.com/office/drawing/2014/main" id="{1B75B970-DCDB-B105-1031-72D510A52B30}"/>
                    </a:ext>
                  </a:extLst>
                </p:cNvPr>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0" name="Line 158">
                  <a:extLst>
                    <a:ext uri="{FF2B5EF4-FFF2-40B4-BE49-F238E27FC236}">
                      <a16:creationId xmlns:a16="http://schemas.microsoft.com/office/drawing/2014/main" id="{757386F3-ADEE-4CE6-CF3F-ECC82CEA715B}"/>
                    </a:ext>
                  </a:extLst>
                </p:cNvPr>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32" name="Line 159">
                  <a:extLst>
                    <a:ext uri="{FF2B5EF4-FFF2-40B4-BE49-F238E27FC236}">
                      <a16:creationId xmlns:a16="http://schemas.microsoft.com/office/drawing/2014/main" id="{865FB76E-8D43-E2E6-12D2-F7C6504651B4}"/>
                    </a:ext>
                  </a:extLst>
                </p:cNvPr>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478" name="Line 160">
                  <a:extLst>
                    <a:ext uri="{FF2B5EF4-FFF2-40B4-BE49-F238E27FC236}">
                      <a16:creationId xmlns:a16="http://schemas.microsoft.com/office/drawing/2014/main" id="{C1D05F28-78BD-F41E-AC67-7F67B21E51F7}"/>
                    </a:ext>
                  </a:extLst>
                </p:cNvPr>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9" name="Line 304">
              <a:extLst>
                <a:ext uri="{FF2B5EF4-FFF2-40B4-BE49-F238E27FC236}">
                  <a16:creationId xmlns:a16="http://schemas.microsoft.com/office/drawing/2014/main" id="{7C5FB2AA-198A-BD39-4C11-A5E0EAACD3AA}"/>
                </a:ext>
              </a:extLst>
            </p:cNvPr>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sp>
        <p:nvSpPr>
          <p:cNvPr id="479" name="Text Box 113">
            <a:extLst>
              <a:ext uri="{FF2B5EF4-FFF2-40B4-BE49-F238E27FC236}">
                <a16:creationId xmlns:a16="http://schemas.microsoft.com/office/drawing/2014/main" id="{00351445-0C7A-0A08-1610-0EDD1869203F}"/>
              </a:ext>
            </a:extLst>
          </p:cNvPr>
          <p:cNvSpPr txBox="1">
            <a:spLocks noChangeArrowheads="1"/>
          </p:cNvSpPr>
          <p:nvPr/>
        </p:nvSpPr>
        <p:spPr bwMode="auto">
          <a:xfrm>
            <a:off x="4994026" y="1048031"/>
            <a:ext cx="157094" cy="138499"/>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DIS</a:t>
            </a:r>
            <a:endParaRPr lang="en-US" sz="800" b="1" dirty="0">
              <a:solidFill>
                <a:srgbClr val="FF0000"/>
              </a:solidFill>
            </a:endParaRPr>
          </a:p>
        </p:txBody>
      </p:sp>
      <p:grpSp>
        <p:nvGrpSpPr>
          <p:cNvPr id="480" name="Group 479">
            <a:extLst>
              <a:ext uri="{FF2B5EF4-FFF2-40B4-BE49-F238E27FC236}">
                <a16:creationId xmlns:a16="http://schemas.microsoft.com/office/drawing/2014/main" id="{E342EC91-348F-963B-9610-80DC9866CE9B}"/>
              </a:ext>
            </a:extLst>
          </p:cNvPr>
          <p:cNvGrpSpPr/>
          <p:nvPr/>
        </p:nvGrpSpPr>
        <p:grpSpPr>
          <a:xfrm>
            <a:off x="5464315" y="2193209"/>
            <a:ext cx="450000" cy="450000"/>
            <a:chOff x="3303228" y="2097917"/>
            <a:chExt cx="450000" cy="450000"/>
          </a:xfrm>
        </p:grpSpPr>
        <p:grpSp>
          <p:nvGrpSpPr>
            <p:cNvPr id="481" name="Group 480">
              <a:extLst>
                <a:ext uri="{FF2B5EF4-FFF2-40B4-BE49-F238E27FC236}">
                  <a16:creationId xmlns:a16="http://schemas.microsoft.com/office/drawing/2014/main" id="{2B9118F9-F9CA-B36C-9DE2-0765FD2A8F11}"/>
                </a:ext>
              </a:extLst>
            </p:cNvPr>
            <p:cNvGrpSpPr/>
            <p:nvPr/>
          </p:nvGrpSpPr>
          <p:grpSpPr>
            <a:xfrm>
              <a:off x="3303228" y="2097917"/>
              <a:ext cx="450000" cy="450000"/>
              <a:chOff x="3303228" y="2097917"/>
              <a:chExt cx="450000" cy="450000"/>
            </a:xfrm>
          </p:grpSpPr>
          <p:sp>
            <p:nvSpPr>
              <p:cNvPr id="483" name="Rectangle 482">
                <a:extLst>
                  <a:ext uri="{FF2B5EF4-FFF2-40B4-BE49-F238E27FC236}">
                    <a16:creationId xmlns:a16="http://schemas.microsoft.com/office/drawing/2014/main" id="{34824347-FAF3-6AF3-42D6-283BD7F88EEA}"/>
                  </a:ext>
                </a:extLst>
              </p:cNvPr>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484" name="Group 483">
                <a:extLst>
                  <a:ext uri="{FF2B5EF4-FFF2-40B4-BE49-F238E27FC236}">
                    <a16:creationId xmlns:a16="http://schemas.microsoft.com/office/drawing/2014/main" id="{35F95299-3E20-E74F-F32D-CCB9FBBD44C1}"/>
                  </a:ext>
                </a:extLst>
              </p:cNvPr>
              <p:cNvGrpSpPr/>
              <p:nvPr/>
            </p:nvGrpSpPr>
            <p:grpSpPr>
              <a:xfrm>
                <a:off x="3430618" y="2196283"/>
                <a:ext cx="195263" cy="196850"/>
                <a:chOff x="3769865" y="2197785"/>
                <a:chExt cx="195263" cy="196850"/>
              </a:xfrm>
            </p:grpSpPr>
            <p:sp>
              <p:nvSpPr>
                <p:cNvPr id="485" name="Freeform 157">
                  <a:extLst>
                    <a:ext uri="{FF2B5EF4-FFF2-40B4-BE49-F238E27FC236}">
                      <a16:creationId xmlns:a16="http://schemas.microsoft.com/office/drawing/2014/main" id="{570F4AA0-F864-61A0-5DC5-306271589880}"/>
                    </a:ext>
                  </a:extLst>
                </p:cNvPr>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486" name="Line 158">
                  <a:extLst>
                    <a:ext uri="{FF2B5EF4-FFF2-40B4-BE49-F238E27FC236}">
                      <a16:creationId xmlns:a16="http://schemas.microsoft.com/office/drawing/2014/main" id="{2E69D4EE-D266-C78E-564F-1013163EE1A7}"/>
                    </a:ext>
                  </a:extLst>
                </p:cNvPr>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487" name="Line 159">
                  <a:extLst>
                    <a:ext uri="{FF2B5EF4-FFF2-40B4-BE49-F238E27FC236}">
                      <a16:creationId xmlns:a16="http://schemas.microsoft.com/office/drawing/2014/main" id="{AA21D10A-C5F4-6ACA-F65E-87AE3C73FE4C}"/>
                    </a:ext>
                  </a:extLst>
                </p:cNvPr>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488" name="Line 160">
                  <a:extLst>
                    <a:ext uri="{FF2B5EF4-FFF2-40B4-BE49-F238E27FC236}">
                      <a16:creationId xmlns:a16="http://schemas.microsoft.com/office/drawing/2014/main" id="{D9FC1A38-48AE-5C6F-3AB6-E56093FEC939}"/>
                    </a:ext>
                  </a:extLst>
                </p:cNvPr>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482" name="Line 304">
              <a:extLst>
                <a:ext uri="{FF2B5EF4-FFF2-40B4-BE49-F238E27FC236}">
                  <a16:creationId xmlns:a16="http://schemas.microsoft.com/office/drawing/2014/main" id="{BFB22543-DF25-19D8-528B-B7511C652CB1}"/>
                </a:ext>
              </a:extLst>
            </p:cNvPr>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sp>
        <p:nvSpPr>
          <p:cNvPr id="490" name="Text Box 113">
            <a:extLst>
              <a:ext uri="{FF2B5EF4-FFF2-40B4-BE49-F238E27FC236}">
                <a16:creationId xmlns:a16="http://schemas.microsoft.com/office/drawing/2014/main" id="{A7C5DE0E-E349-FC6D-8404-B70140518E96}"/>
              </a:ext>
            </a:extLst>
          </p:cNvPr>
          <p:cNvSpPr txBox="1">
            <a:spLocks noChangeArrowheads="1"/>
          </p:cNvSpPr>
          <p:nvPr/>
        </p:nvSpPr>
        <p:spPr bwMode="auto">
          <a:xfrm>
            <a:off x="5608548" y="2150327"/>
            <a:ext cx="157094" cy="138499"/>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DIS</a:t>
            </a:r>
            <a:endParaRPr lang="en-US" sz="800" b="1" dirty="0">
              <a:solidFill>
                <a:srgbClr val="FF0000"/>
              </a:solidFill>
            </a:endParaRPr>
          </a:p>
        </p:txBody>
      </p:sp>
      <p:grpSp>
        <p:nvGrpSpPr>
          <p:cNvPr id="125" name="Group 124">
            <a:extLst>
              <a:ext uri="{FF2B5EF4-FFF2-40B4-BE49-F238E27FC236}">
                <a16:creationId xmlns:a16="http://schemas.microsoft.com/office/drawing/2014/main" id="{7D967A52-1B71-648D-4EC1-4F9BC1774A24}"/>
              </a:ext>
            </a:extLst>
          </p:cNvPr>
          <p:cNvGrpSpPr/>
          <p:nvPr/>
        </p:nvGrpSpPr>
        <p:grpSpPr>
          <a:xfrm>
            <a:off x="6452574" y="2167757"/>
            <a:ext cx="450000" cy="450000"/>
            <a:chOff x="3303228" y="2097917"/>
            <a:chExt cx="450000" cy="450000"/>
          </a:xfrm>
        </p:grpSpPr>
        <p:grpSp>
          <p:nvGrpSpPr>
            <p:cNvPr id="126" name="Group 125">
              <a:extLst>
                <a:ext uri="{FF2B5EF4-FFF2-40B4-BE49-F238E27FC236}">
                  <a16:creationId xmlns:a16="http://schemas.microsoft.com/office/drawing/2014/main" id="{F133826C-30E9-90F5-E2AE-B939315BB539}"/>
                </a:ext>
              </a:extLst>
            </p:cNvPr>
            <p:cNvGrpSpPr/>
            <p:nvPr/>
          </p:nvGrpSpPr>
          <p:grpSpPr>
            <a:xfrm>
              <a:off x="3303228" y="2097917"/>
              <a:ext cx="450000" cy="450000"/>
              <a:chOff x="3303228" y="2097917"/>
              <a:chExt cx="450000" cy="450000"/>
            </a:xfrm>
          </p:grpSpPr>
          <p:sp>
            <p:nvSpPr>
              <p:cNvPr id="128" name="Rectangle 127">
                <a:extLst>
                  <a:ext uri="{FF2B5EF4-FFF2-40B4-BE49-F238E27FC236}">
                    <a16:creationId xmlns:a16="http://schemas.microsoft.com/office/drawing/2014/main" id="{AB71B9A8-23AF-6415-91C7-77DCFBA6F0FE}"/>
                  </a:ext>
                </a:extLst>
              </p:cNvPr>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29" name="Group 128">
                <a:extLst>
                  <a:ext uri="{FF2B5EF4-FFF2-40B4-BE49-F238E27FC236}">
                    <a16:creationId xmlns:a16="http://schemas.microsoft.com/office/drawing/2014/main" id="{BF872E65-FD4C-7618-3E36-6AD19265157A}"/>
                  </a:ext>
                </a:extLst>
              </p:cNvPr>
              <p:cNvGrpSpPr/>
              <p:nvPr/>
            </p:nvGrpSpPr>
            <p:grpSpPr>
              <a:xfrm>
                <a:off x="3430618" y="2196283"/>
                <a:ext cx="195263" cy="196850"/>
                <a:chOff x="3769865" y="2197785"/>
                <a:chExt cx="195263" cy="196850"/>
              </a:xfrm>
            </p:grpSpPr>
            <p:sp>
              <p:nvSpPr>
                <p:cNvPr id="130" name="Freeform 157">
                  <a:extLst>
                    <a:ext uri="{FF2B5EF4-FFF2-40B4-BE49-F238E27FC236}">
                      <a16:creationId xmlns:a16="http://schemas.microsoft.com/office/drawing/2014/main" id="{29E9BF7A-DBC8-5821-A158-13F7D3F559FD}"/>
                    </a:ext>
                  </a:extLst>
                </p:cNvPr>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31" name="Line 158">
                  <a:extLst>
                    <a:ext uri="{FF2B5EF4-FFF2-40B4-BE49-F238E27FC236}">
                      <a16:creationId xmlns:a16="http://schemas.microsoft.com/office/drawing/2014/main" id="{DE902EF6-E508-28E8-D9B4-39813B5C8793}"/>
                    </a:ext>
                  </a:extLst>
                </p:cNvPr>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33" name="Line 159">
                  <a:extLst>
                    <a:ext uri="{FF2B5EF4-FFF2-40B4-BE49-F238E27FC236}">
                      <a16:creationId xmlns:a16="http://schemas.microsoft.com/office/drawing/2014/main" id="{70DEF700-4A80-DA2F-4B3E-121C93A04CEE}"/>
                    </a:ext>
                  </a:extLst>
                </p:cNvPr>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37" name="Line 160">
                  <a:extLst>
                    <a:ext uri="{FF2B5EF4-FFF2-40B4-BE49-F238E27FC236}">
                      <a16:creationId xmlns:a16="http://schemas.microsoft.com/office/drawing/2014/main" id="{E9776E28-2EF2-57E6-E7E2-33D06767825E}"/>
                    </a:ext>
                  </a:extLst>
                </p:cNvPr>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127" name="Line 304">
              <a:extLst>
                <a:ext uri="{FF2B5EF4-FFF2-40B4-BE49-F238E27FC236}">
                  <a16:creationId xmlns:a16="http://schemas.microsoft.com/office/drawing/2014/main" id="{A64EFE67-64FF-E388-D523-B547EB8DADAD}"/>
                </a:ext>
              </a:extLst>
            </p:cNvPr>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sp>
        <p:nvSpPr>
          <p:cNvPr id="138" name="Text Box 113">
            <a:extLst>
              <a:ext uri="{FF2B5EF4-FFF2-40B4-BE49-F238E27FC236}">
                <a16:creationId xmlns:a16="http://schemas.microsoft.com/office/drawing/2014/main" id="{965C0145-3021-149A-F606-D441A27D68A2}"/>
              </a:ext>
            </a:extLst>
          </p:cNvPr>
          <p:cNvSpPr txBox="1">
            <a:spLocks noChangeArrowheads="1"/>
          </p:cNvSpPr>
          <p:nvPr/>
        </p:nvSpPr>
        <p:spPr bwMode="auto">
          <a:xfrm>
            <a:off x="6596807" y="2124875"/>
            <a:ext cx="157094" cy="138499"/>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DIS</a:t>
            </a:r>
            <a:endParaRPr lang="en-US" sz="800" b="1" dirty="0">
              <a:solidFill>
                <a:srgbClr val="FF0000"/>
              </a:solidFill>
            </a:endParaRPr>
          </a:p>
        </p:txBody>
      </p:sp>
      <p:grpSp>
        <p:nvGrpSpPr>
          <p:cNvPr id="187" name="Group 186">
            <a:extLst>
              <a:ext uri="{FF2B5EF4-FFF2-40B4-BE49-F238E27FC236}">
                <a16:creationId xmlns:a16="http://schemas.microsoft.com/office/drawing/2014/main" id="{5F41E01B-5109-B942-38B1-90E5F4C625C6}"/>
              </a:ext>
            </a:extLst>
          </p:cNvPr>
          <p:cNvGrpSpPr/>
          <p:nvPr/>
        </p:nvGrpSpPr>
        <p:grpSpPr>
          <a:xfrm>
            <a:off x="4482721" y="2168593"/>
            <a:ext cx="450000" cy="450000"/>
            <a:chOff x="3303228" y="2097917"/>
            <a:chExt cx="450000" cy="450000"/>
          </a:xfrm>
        </p:grpSpPr>
        <p:grpSp>
          <p:nvGrpSpPr>
            <p:cNvPr id="188" name="Group 187">
              <a:extLst>
                <a:ext uri="{FF2B5EF4-FFF2-40B4-BE49-F238E27FC236}">
                  <a16:creationId xmlns:a16="http://schemas.microsoft.com/office/drawing/2014/main" id="{74D84180-608E-2B8E-2B66-59BCC5247E60}"/>
                </a:ext>
              </a:extLst>
            </p:cNvPr>
            <p:cNvGrpSpPr/>
            <p:nvPr/>
          </p:nvGrpSpPr>
          <p:grpSpPr>
            <a:xfrm>
              <a:off x="3303228" y="2097917"/>
              <a:ext cx="450000" cy="450000"/>
              <a:chOff x="3303228" y="2097917"/>
              <a:chExt cx="450000" cy="450000"/>
            </a:xfrm>
          </p:grpSpPr>
          <p:sp>
            <p:nvSpPr>
              <p:cNvPr id="190" name="Rectangle 189">
                <a:extLst>
                  <a:ext uri="{FF2B5EF4-FFF2-40B4-BE49-F238E27FC236}">
                    <a16:creationId xmlns:a16="http://schemas.microsoft.com/office/drawing/2014/main" id="{7FE25997-67EE-4501-FEBA-0EE582D3CC2D}"/>
                  </a:ext>
                </a:extLst>
              </p:cNvPr>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91" name="Group 190">
                <a:extLst>
                  <a:ext uri="{FF2B5EF4-FFF2-40B4-BE49-F238E27FC236}">
                    <a16:creationId xmlns:a16="http://schemas.microsoft.com/office/drawing/2014/main" id="{841A9D6B-D492-6672-3A12-65971BB94CAE}"/>
                  </a:ext>
                </a:extLst>
              </p:cNvPr>
              <p:cNvGrpSpPr/>
              <p:nvPr/>
            </p:nvGrpSpPr>
            <p:grpSpPr>
              <a:xfrm>
                <a:off x="3430618" y="2196283"/>
                <a:ext cx="195263" cy="196850"/>
                <a:chOff x="3769865" y="2197785"/>
                <a:chExt cx="195263" cy="196850"/>
              </a:xfrm>
            </p:grpSpPr>
            <p:sp>
              <p:nvSpPr>
                <p:cNvPr id="1024" name="Freeform 157">
                  <a:extLst>
                    <a:ext uri="{FF2B5EF4-FFF2-40B4-BE49-F238E27FC236}">
                      <a16:creationId xmlns:a16="http://schemas.microsoft.com/office/drawing/2014/main" id="{C855384C-89EE-03A1-74CC-126654BD1948}"/>
                    </a:ext>
                  </a:extLst>
                </p:cNvPr>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25" name="Line 158">
                  <a:extLst>
                    <a:ext uri="{FF2B5EF4-FFF2-40B4-BE49-F238E27FC236}">
                      <a16:creationId xmlns:a16="http://schemas.microsoft.com/office/drawing/2014/main" id="{0E274945-D9F1-9F7C-C970-BD3807A496B4}"/>
                    </a:ext>
                  </a:extLst>
                </p:cNvPr>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27" name="Line 159">
                  <a:extLst>
                    <a:ext uri="{FF2B5EF4-FFF2-40B4-BE49-F238E27FC236}">
                      <a16:creationId xmlns:a16="http://schemas.microsoft.com/office/drawing/2014/main" id="{85ED72D9-25C0-5C9A-08C5-47A468154D41}"/>
                    </a:ext>
                  </a:extLst>
                </p:cNvPr>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28" name="Line 160">
                  <a:extLst>
                    <a:ext uri="{FF2B5EF4-FFF2-40B4-BE49-F238E27FC236}">
                      <a16:creationId xmlns:a16="http://schemas.microsoft.com/office/drawing/2014/main" id="{942B7E10-22DE-28F6-3EDF-1CADE85C2DC5}"/>
                    </a:ext>
                  </a:extLst>
                </p:cNvPr>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189" name="Line 304">
              <a:extLst>
                <a:ext uri="{FF2B5EF4-FFF2-40B4-BE49-F238E27FC236}">
                  <a16:creationId xmlns:a16="http://schemas.microsoft.com/office/drawing/2014/main" id="{663F521B-E8CA-945B-2DD9-9833C812CF95}"/>
                </a:ext>
              </a:extLst>
            </p:cNvPr>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sp>
        <p:nvSpPr>
          <p:cNvPr id="1029" name="Text Box 113">
            <a:extLst>
              <a:ext uri="{FF2B5EF4-FFF2-40B4-BE49-F238E27FC236}">
                <a16:creationId xmlns:a16="http://schemas.microsoft.com/office/drawing/2014/main" id="{B42014DB-3AB0-E08E-0A44-FA932FC2E5FE}"/>
              </a:ext>
            </a:extLst>
          </p:cNvPr>
          <p:cNvSpPr txBox="1">
            <a:spLocks noChangeArrowheads="1"/>
          </p:cNvSpPr>
          <p:nvPr/>
        </p:nvSpPr>
        <p:spPr bwMode="auto">
          <a:xfrm>
            <a:off x="4626954" y="2125711"/>
            <a:ext cx="157094" cy="138499"/>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DIS</a:t>
            </a:r>
            <a:endParaRPr lang="en-US" sz="800" b="1" dirty="0">
              <a:solidFill>
                <a:srgbClr val="FF0000"/>
              </a:solidFill>
            </a:endParaRPr>
          </a:p>
        </p:txBody>
      </p:sp>
      <p:grpSp>
        <p:nvGrpSpPr>
          <p:cNvPr id="1039" name="Group 1038">
            <a:extLst>
              <a:ext uri="{FF2B5EF4-FFF2-40B4-BE49-F238E27FC236}">
                <a16:creationId xmlns:a16="http://schemas.microsoft.com/office/drawing/2014/main" id="{B1ACE2AE-201F-01C8-2412-9845E02C28F3}"/>
              </a:ext>
            </a:extLst>
          </p:cNvPr>
          <p:cNvGrpSpPr/>
          <p:nvPr/>
        </p:nvGrpSpPr>
        <p:grpSpPr>
          <a:xfrm>
            <a:off x="2647200" y="2153193"/>
            <a:ext cx="450000" cy="450000"/>
            <a:chOff x="3303228" y="2097917"/>
            <a:chExt cx="450000" cy="450000"/>
          </a:xfrm>
        </p:grpSpPr>
        <p:grpSp>
          <p:nvGrpSpPr>
            <p:cNvPr id="1040" name="Group 1039">
              <a:extLst>
                <a:ext uri="{FF2B5EF4-FFF2-40B4-BE49-F238E27FC236}">
                  <a16:creationId xmlns:a16="http://schemas.microsoft.com/office/drawing/2014/main" id="{71013C8B-49C9-8E41-1060-0B4DD2227856}"/>
                </a:ext>
              </a:extLst>
            </p:cNvPr>
            <p:cNvGrpSpPr/>
            <p:nvPr/>
          </p:nvGrpSpPr>
          <p:grpSpPr>
            <a:xfrm>
              <a:off x="3303228" y="2097917"/>
              <a:ext cx="450000" cy="450000"/>
              <a:chOff x="3303228" y="2097917"/>
              <a:chExt cx="450000" cy="450000"/>
            </a:xfrm>
          </p:grpSpPr>
          <p:sp>
            <p:nvSpPr>
              <p:cNvPr id="1042" name="Rectangle 1041">
                <a:extLst>
                  <a:ext uri="{FF2B5EF4-FFF2-40B4-BE49-F238E27FC236}">
                    <a16:creationId xmlns:a16="http://schemas.microsoft.com/office/drawing/2014/main" id="{0BF694BF-CF12-C554-0A85-4D172737EE4A}"/>
                  </a:ext>
                </a:extLst>
              </p:cNvPr>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043" name="Group 1042">
                <a:extLst>
                  <a:ext uri="{FF2B5EF4-FFF2-40B4-BE49-F238E27FC236}">
                    <a16:creationId xmlns:a16="http://schemas.microsoft.com/office/drawing/2014/main" id="{ACBF8006-02D4-041E-89E6-3AD228E05D75}"/>
                  </a:ext>
                </a:extLst>
              </p:cNvPr>
              <p:cNvGrpSpPr/>
              <p:nvPr/>
            </p:nvGrpSpPr>
            <p:grpSpPr>
              <a:xfrm>
                <a:off x="3430618" y="2196283"/>
                <a:ext cx="195263" cy="196850"/>
                <a:chOff x="3769865" y="2197785"/>
                <a:chExt cx="195263" cy="196850"/>
              </a:xfrm>
            </p:grpSpPr>
            <p:sp>
              <p:nvSpPr>
                <p:cNvPr id="1044" name="Freeform 157">
                  <a:extLst>
                    <a:ext uri="{FF2B5EF4-FFF2-40B4-BE49-F238E27FC236}">
                      <a16:creationId xmlns:a16="http://schemas.microsoft.com/office/drawing/2014/main" id="{B3C56B4B-8A4C-0821-3B68-B3C53BAFACA2}"/>
                    </a:ext>
                  </a:extLst>
                </p:cNvPr>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45" name="Line 158">
                  <a:extLst>
                    <a:ext uri="{FF2B5EF4-FFF2-40B4-BE49-F238E27FC236}">
                      <a16:creationId xmlns:a16="http://schemas.microsoft.com/office/drawing/2014/main" id="{CBE3AAF2-DBB3-CB5B-B53F-E309DF716B99}"/>
                    </a:ext>
                  </a:extLst>
                </p:cNvPr>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46" name="Line 159">
                  <a:extLst>
                    <a:ext uri="{FF2B5EF4-FFF2-40B4-BE49-F238E27FC236}">
                      <a16:creationId xmlns:a16="http://schemas.microsoft.com/office/drawing/2014/main" id="{932C09A9-C17F-F317-861B-994655CA093C}"/>
                    </a:ext>
                  </a:extLst>
                </p:cNvPr>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47" name="Line 160">
                  <a:extLst>
                    <a:ext uri="{FF2B5EF4-FFF2-40B4-BE49-F238E27FC236}">
                      <a16:creationId xmlns:a16="http://schemas.microsoft.com/office/drawing/2014/main" id="{CE61DA34-7B8F-7669-C3CA-B67C023E2F33}"/>
                    </a:ext>
                  </a:extLst>
                </p:cNvPr>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1041" name="Line 304">
              <a:extLst>
                <a:ext uri="{FF2B5EF4-FFF2-40B4-BE49-F238E27FC236}">
                  <a16:creationId xmlns:a16="http://schemas.microsoft.com/office/drawing/2014/main" id="{65B3B0EB-D7E3-B412-99F9-0A508F8729FD}"/>
                </a:ext>
              </a:extLst>
            </p:cNvPr>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sp>
        <p:nvSpPr>
          <p:cNvPr id="1048" name="Text Box 113">
            <a:extLst>
              <a:ext uri="{FF2B5EF4-FFF2-40B4-BE49-F238E27FC236}">
                <a16:creationId xmlns:a16="http://schemas.microsoft.com/office/drawing/2014/main" id="{7AC5E05E-4367-5588-CC1B-55EB642DE98B}"/>
              </a:ext>
            </a:extLst>
          </p:cNvPr>
          <p:cNvSpPr txBox="1">
            <a:spLocks noChangeArrowheads="1"/>
          </p:cNvSpPr>
          <p:nvPr/>
        </p:nvSpPr>
        <p:spPr bwMode="auto">
          <a:xfrm>
            <a:off x="2791433" y="2110311"/>
            <a:ext cx="157094" cy="138499"/>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DIS</a:t>
            </a:r>
            <a:endParaRPr lang="en-US" sz="800" b="1" dirty="0">
              <a:solidFill>
                <a:srgbClr val="FF0000"/>
              </a:solidFill>
            </a:endParaRPr>
          </a:p>
        </p:txBody>
      </p:sp>
      <p:grpSp>
        <p:nvGrpSpPr>
          <p:cNvPr id="1059" name="Group 1058">
            <a:extLst>
              <a:ext uri="{FF2B5EF4-FFF2-40B4-BE49-F238E27FC236}">
                <a16:creationId xmlns:a16="http://schemas.microsoft.com/office/drawing/2014/main" id="{0C92440D-0B04-42B0-6675-1BECC6BA60EF}"/>
              </a:ext>
            </a:extLst>
          </p:cNvPr>
          <p:cNvGrpSpPr/>
          <p:nvPr/>
        </p:nvGrpSpPr>
        <p:grpSpPr>
          <a:xfrm>
            <a:off x="7490993" y="2133497"/>
            <a:ext cx="450000" cy="450000"/>
            <a:chOff x="3303228" y="2097917"/>
            <a:chExt cx="450000" cy="450000"/>
          </a:xfrm>
        </p:grpSpPr>
        <p:grpSp>
          <p:nvGrpSpPr>
            <p:cNvPr id="1060" name="Group 1059">
              <a:extLst>
                <a:ext uri="{FF2B5EF4-FFF2-40B4-BE49-F238E27FC236}">
                  <a16:creationId xmlns:a16="http://schemas.microsoft.com/office/drawing/2014/main" id="{F95B0346-A8BD-19A8-DEEB-34448CDF8B2C}"/>
                </a:ext>
              </a:extLst>
            </p:cNvPr>
            <p:cNvGrpSpPr/>
            <p:nvPr/>
          </p:nvGrpSpPr>
          <p:grpSpPr>
            <a:xfrm>
              <a:off x="3303228" y="2097917"/>
              <a:ext cx="450000" cy="450000"/>
              <a:chOff x="3303228" y="2097917"/>
              <a:chExt cx="450000" cy="450000"/>
            </a:xfrm>
          </p:grpSpPr>
          <p:sp>
            <p:nvSpPr>
              <p:cNvPr id="1062" name="Rectangle 1061">
                <a:extLst>
                  <a:ext uri="{FF2B5EF4-FFF2-40B4-BE49-F238E27FC236}">
                    <a16:creationId xmlns:a16="http://schemas.microsoft.com/office/drawing/2014/main" id="{2DC00DE5-6344-6D4A-21BD-73F5410C9CD8}"/>
                  </a:ext>
                </a:extLst>
              </p:cNvPr>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063" name="Group 1062">
                <a:extLst>
                  <a:ext uri="{FF2B5EF4-FFF2-40B4-BE49-F238E27FC236}">
                    <a16:creationId xmlns:a16="http://schemas.microsoft.com/office/drawing/2014/main" id="{7CF066B5-F535-BF6D-D5BA-007160B1DD6A}"/>
                  </a:ext>
                </a:extLst>
              </p:cNvPr>
              <p:cNvGrpSpPr/>
              <p:nvPr/>
            </p:nvGrpSpPr>
            <p:grpSpPr>
              <a:xfrm>
                <a:off x="3430618" y="2196283"/>
                <a:ext cx="195263" cy="196850"/>
                <a:chOff x="3769865" y="2197785"/>
                <a:chExt cx="195263" cy="196850"/>
              </a:xfrm>
            </p:grpSpPr>
            <p:sp>
              <p:nvSpPr>
                <p:cNvPr id="1064" name="Freeform 157">
                  <a:extLst>
                    <a:ext uri="{FF2B5EF4-FFF2-40B4-BE49-F238E27FC236}">
                      <a16:creationId xmlns:a16="http://schemas.microsoft.com/office/drawing/2014/main" id="{CBBBAB08-F10C-8DEE-BFC5-4DFDACB66678}"/>
                    </a:ext>
                  </a:extLst>
                </p:cNvPr>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65" name="Line 158">
                  <a:extLst>
                    <a:ext uri="{FF2B5EF4-FFF2-40B4-BE49-F238E27FC236}">
                      <a16:creationId xmlns:a16="http://schemas.microsoft.com/office/drawing/2014/main" id="{B392423F-A02A-AA03-E09E-E3E69AB853D0}"/>
                    </a:ext>
                  </a:extLst>
                </p:cNvPr>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66" name="Line 159">
                  <a:extLst>
                    <a:ext uri="{FF2B5EF4-FFF2-40B4-BE49-F238E27FC236}">
                      <a16:creationId xmlns:a16="http://schemas.microsoft.com/office/drawing/2014/main" id="{E06E5DDE-88E1-B4DE-03B6-1A50E8845A48}"/>
                    </a:ext>
                  </a:extLst>
                </p:cNvPr>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67" name="Line 160">
                  <a:extLst>
                    <a:ext uri="{FF2B5EF4-FFF2-40B4-BE49-F238E27FC236}">
                      <a16:creationId xmlns:a16="http://schemas.microsoft.com/office/drawing/2014/main" id="{5E39C6E5-7D74-D687-8C66-FF5674E95B20}"/>
                    </a:ext>
                  </a:extLst>
                </p:cNvPr>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1061" name="Line 304">
              <a:extLst>
                <a:ext uri="{FF2B5EF4-FFF2-40B4-BE49-F238E27FC236}">
                  <a16:creationId xmlns:a16="http://schemas.microsoft.com/office/drawing/2014/main" id="{23AF35EC-3A68-632D-3427-D86DC5A6F6C0}"/>
                </a:ext>
              </a:extLst>
            </p:cNvPr>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sp>
        <p:nvSpPr>
          <p:cNvPr id="1068" name="Text Box 113">
            <a:extLst>
              <a:ext uri="{FF2B5EF4-FFF2-40B4-BE49-F238E27FC236}">
                <a16:creationId xmlns:a16="http://schemas.microsoft.com/office/drawing/2014/main" id="{C61C7EF6-E5E8-20C0-C731-27B502C09E27}"/>
              </a:ext>
            </a:extLst>
          </p:cNvPr>
          <p:cNvSpPr txBox="1">
            <a:spLocks noChangeArrowheads="1"/>
          </p:cNvSpPr>
          <p:nvPr/>
        </p:nvSpPr>
        <p:spPr bwMode="auto">
          <a:xfrm>
            <a:off x="7635226" y="2090615"/>
            <a:ext cx="157094" cy="138499"/>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DIS</a:t>
            </a:r>
            <a:endParaRPr lang="en-US" sz="800" b="1" dirty="0">
              <a:solidFill>
                <a:srgbClr val="FF0000"/>
              </a:solidFill>
            </a:endParaRPr>
          </a:p>
        </p:txBody>
      </p:sp>
      <p:grpSp>
        <p:nvGrpSpPr>
          <p:cNvPr id="1069" name="Group 1068">
            <a:extLst>
              <a:ext uri="{FF2B5EF4-FFF2-40B4-BE49-F238E27FC236}">
                <a16:creationId xmlns:a16="http://schemas.microsoft.com/office/drawing/2014/main" id="{74BD1210-F844-AD72-B644-B7A86CA38CA7}"/>
              </a:ext>
            </a:extLst>
          </p:cNvPr>
          <p:cNvGrpSpPr/>
          <p:nvPr/>
        </p:nvGrpSpPr>
        <p:grpSpPr>
          <a:xfrm>
            <a:off x="8559314" y="2115032"/>
            <a:ext cx="450000" cy="450000"/>
            <a:chOff x="3303228" y="2097917"/>
            <a:chExt cx="450000" cy="450000"/>
          </a:xfrm>
        </p:grpSpPr>
        <p:grpSp>
          <p:nvGrpSpPr>
            <p:cNvPr id="1070" name="Group 1069">
              <a:extLst>
                <a:ext uri="{FF2B5EF4-FFF2-40B4-BE49-F238E27FC236}">
                  <a16:creationId xmlns:a16="http://schemas.microsoft.com/office/drawing/2014/main" id="{76D03005-34E0-4F16-8D7D-E70991A0B0A5}"/>
                </a:ext>
              </a:extLst>
            </p:cNvPr>
            <p:cNvGrpSpPr/>
            <p:nvPr/>
          </p:nvGrpSpPr>
          <p:grpSpPr>
            <a:xfrm>
              <a:off x="3303228" y="2097917"/>
              <a:ext cx="450000" cy="450000"/>
              <a:chOff x="3303228" y="2097917"/>
              <a:chExt cx="450000" cy="450000"/>
            </a:xfrm>
          </p:grpSpPr>
          <p:sp>
            <p:nvSpPr>
              <p:cNvPr id="1072" name="Rectangle 1071">
                <a:extLst>
                  <a:ext uri="{FF2B5EF4-FFF2-40B4-BE49-F238E27FC236}">
                    <a16:creationId xmlns:a16="http://schemas.microsoft.com/office/drawing/2014/main" id="{B8D2076B-54F3-969D-3781-D266A27B397F}"/>
                  </a:ext>
                </a:extLst>
              </p:cNvPr>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073" name="Group 1072">
                <a:extLst>
                  <a:ext uri="{FF2B5EF4-FFF2-40B4-BE49-F238E27FC236}">
                    <a16:creationId xmlns:a16="http://schemas.microsoft.com/office/drawing/2014/main" id="{BE525668-6774-0011-7F47-E8C2516CCB5F}"/>
                  </a:ext>
                </a:extLst>
              </p:cNvPr>
              <p:cNvGrpSpPr/>
              <p:nvPr/>
            </p:nvGrpSpPr>
            <p:grpSpPr>
              <a:xfrm>
                <a:off x="3430618" y="2196283"/>
                <a:ext cx="195263" cy="196850"/>
                <a:chOff x="3769865" y="2197785"/>
                <a:chExt cx="195263" cy="196850"/>
              </a:xfrm>
            </p:grpSpPr>
            <p:sp>
              <p:nvSpPr>
                <p:cNvPr id="1074" name="Freeform 157">
                  <a:extLst>
                    <a:ext uri="{FF2B5EF4-FFF2-40B4-BE49-F238E27FC236}">
                      <a16:creationId xmlns:a16="http://schemas.microsoft.com/office/drawing/2014/main" id="{4DF2BD2A-F1C0-7E24-2A81-2F0D85DB593D}"/>
                    </a:ext>
                  </a:extLst>
                </p:cNvPr>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75" name="Line 158">
                  <a:extLst>
                    <a:ext uri="{FF2B5EF4-FFF2-40B4-BE49-F238E27FC236}">
                      <a16:creationId xmlns:a16="http://schemas.microsoft.com/office/drawing/2014/main" id="{C1E4F28F-FA5B-BF0E-88D5-BBB1EEF50B7D}"/>
                    </a:ext>
                  </a:extLst>
                </p:cNvPr>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76" name="Line 159">
                  <a:extLst>
                    <a:ext uri="{FF2B5EF4-FFF2-40B4-BE49-F238E27FC236}">
                      <a16:creationId xmlns:a16="http://schemas.microsoft.com/office/drawing/2014/main" id="{6B0977B9-F51F-3EC5-7598-0F29B31C1759}"/>
                    </a:ext>
                  </a:extLst>
                </p:cNvPr>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1077" name="Line 160">
                  <a:extLst>
                    <a:ext uri="{FF2B5EF4-FFF2-40B4-BE49-F238E27FC236}">
                      <a16:creationId xmlns:a16="http://schemas.microsoft.com/office/drawing/2014/main" id="{C94FF721-09B2-82B7-33DB-DB9D137C26E1}"/>
                    </a:ext>
                  </a:extLst>
                </p:cNvPr>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1071" name="Line 304">
              <a:extLst>
                <a:ext uri="{FF2B5EF4-FFF2-40B4-BE49-F238E27FC236}">
                  <a16:creationId xmlns:a16="http://schemas.microsoft.com/office/drawing/2014/main" id="{7AE37238-0FE8-FCC2-091A-6DB14EFB3C04}"/>
                </a:ext>
              </a:extLst>
            </p:cNvPr>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sp>
        <p:nvSpPr>
          <p:cNvPr id="1078" name="Text Box 113">
            <a:extLst>
              <a:ext uri="{FF2B5EF4-FFF2-40B4-BE49-F238E27FC236}">
                <a16:creationId xmlns:a16="http://schemas.microsoft.com/office/drawing/2014/main" id="{1DA5FDB3-395F-517F-8B83-D1CF30FD334A}"/>
              </a:ext>
            </a:extLst>
          </p:cNvPr>
          <p:cNvSpPr txBox="1">
            <a:spLocks noChangeArrowheads="1"/>
          </p:cNvSpPr>
          <p:nvPr/>
        </p:nvSpPr>
        <p:spPr bwMode="auto">
          <a:xfrm>
            <a:off x="8703547" y="2072150"/>
            <a:ext cx="157094" cy="138499"/>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DIS</a:t>
            </a:r>
            <a:endParaRPr lang="en-US" sz="800" b="1" dirty="0">
              <a:solidFill>
                <a:srgbClr val="FF0000"/>
              </a:solidFill>
            </a:endParaRPr>
          </a:p>
        </p:txBody>
      </p:sp>
      <p:sp>
        <p:nvSpPr>
          <p:cNvPr id="1080" name="Text Box 119">
            <a:extLst>
              <a:ext uri="{FF2B5EF4-FFF2-40B4-BE49-F238E27FC236}">
                <a16:creationId xmlns:a16="http://schemas.microsoft.com/office/drawing/2014/main" id="{8DDAB10D-A815-3BBF-CE35-4FCE189AA46E}"/>
              </a:ext>
            </a:extLst>
          </p:cNvPr>
          <p:cNvSpPr txBox="1">
            <a:spLocks noChangeArrowheads="1"/>
          </p:cNvSpPr>
          <p:nvPr/>
        </p:nvSpPr>
        <p:spPr bwMode="auto">
          <a:xfrm>
            <a:off x="4211983" y="3020531"/>
            <a:ext cx="1780943" cy="1077218"/>
          </a:xfrm>
          <a:prstGeom prst="rect">
            <a:avLst/>
          </a:prstGeom>
          <a:noFill/>
          <a:ln w="9525">
            <a:noFill/>
            <a:miter lim="800000"/>
            <a:headEnd/>
            <a:tailEnd/>
          </a:ln>
        </p:spPr>
        <p:txBody>
          <a:bodyPr wrap="square">
            <a:spAutoFit/>
          </a:bodyPr>
          <a:lstStyle/>
          <a:p>
            <a:pPr eaLnBrk="0" hangingPunct="0"/>
            <a:r>
              <a:rPr lang="en-US" sz="800" b="1" dirty="0">
                <a:latin typeface="Arial" charset="0"/>
              </a:rPr>
              <a:t>Ammunition Point Section 18</a:t>
            </a:r>
          </a:p>
          <a:p>
            <a:pPr eaLnBrk="0" hangingPunct="0"/>
            <a:r>
              <a:rPr lang="en-US" sz="800" dirty="0">
                <a:latin typeface="Arial" charset="0"/>
              </a:rPr>
              <a:t>Security Section</a:t>
            </a:r>
          </a:p>
          <a:p>
            <a:pPr eaLnBrk="0" hangingPunct="0"/>
            <a:r>
              <a:rPr lang="en-US" sz="800" dirty="0">
                <a:latin typeface="Arial" charset="0"/>
              </a:rPr>
              <a:t>3 X CSZ-181</a:t>
            </a:r>
          </a:p>
          <a:p>
            <a:r>
              <a:rPr lang="en-US" sz="800" dirty="0">
                <a:latin typeface="Arial" charset="0"/>
              </a:rPr>
              <a:t>2 X SX-2190 CRANE</a:t>
            </a:r>
          </a:p>
          <a:p>
            <a:r>
              <a:rPr lang="en-US" sz="800" dirty="0">
                <a:latin typeface="Arial" charset="0"/>
              </a:rPr>
              <a:t>2 X All-terrain Forklift</a:t>
            </a:r>
          </a:p>
          <a:p>
            <a:pPr eaLnBrk="0" hangingPunct="0"/>
            <a:r>
              <a:rPr lang="en-US" sz="800" dirty="0">
                <a:latin typeface="Arial" charset="0"/>
              </a:rPr>
              <a:t>1 X GDG-130 Backhoe loader</a:t>
            </a:r>
          </a:p>
          <a:p>
            <a:pPr eaLnBrk="0" hangingPunct="0"/>
            <a:r>
              <a:rPr lang="en-US" sz="800" dirty="0">
                <a:latin typeface="Arial" charset="0"/>
              </a:rPr>
              <a:t>1 X MOTORCYCLE</a:t>
            </a:r>
          </a:p>
          <a:p>
            <a:pPr eaLnBrk="0" hangingPunct="0"/>
            <a:endParaRPr lang="en-US" sz="800" dirty="0">
              <a:latin typeface="Arial" charset="0"/>
            </a:endParaRPr>
          </a:p>
        </p:txBody>
      </p:sp>
      <p:grpSp>
        <p:nvGrpSpPr>
          <p:cNvPr id="194" name="Group 193">
            <a:extLst>
              <a:ext uri="{FF2B5EF4-FFF2-40B4-BE49-F238E27FC236}">
                <a16:creationId xmlns:a16="http://schemas.microsoft.com/office/drawing/2014/main" id="{CADE814A-2944-A1D5-E3BF-576252E6C6B6}"/>
              </a:ext>
            </a:extLst>
          </p:cNvPr>
          <p:cNvGrpSpPr/>
          <p:nvPr/>
        </p:nvGrpSpPr>
        <p:grpSpPr>
          <a:xfrm>
            <a:off x="2632401" y="3219163"/>
            <a:ext cx="450000" cy="450000"/>
            <a:chOff x="3303228" y="2097917"/>
            <a:chExt cx="450000" cy="450000"/>
          </a:xfrm>
        </p:grpSpPr>
        <p:grpSp>
          <p:nvGrpSpPr>
            <p:cNvPr id="195" name="Group 194">
              <a:extLst>
                <a:ext uri="{FF2B5EF4-FFF2-40B4-BE49-F238E27FC236}">
                  <a16:creationId xmlns:a16="http://schemas.microsoft.com/office/drawing/2014/main" id="{E31D5D60-73F8-FA71-512D-C321AAFB191A}"/>
                </a:ext>
              </a:extLst>
            </p:cNvPr>
            <p:cNvGrpSpPr/>
            <p:nvPr/>
          </p:nvGrpSpPr>
          <p:grpSpPr>
            <a:xfrm>
              <a:off x="3303228" y="2097917"/>
              <a:ext cx="450000" cy="450000"/>
              <a:chOff x="3303228" y="2097917"/>
              <a:chExt cx="450000" cy="450000"/>
            </a:xfrm>
          </p:grpSpPr>
          <p:sp>
            <p:nvSpPr>
              <p:cNvPr id="197" name="Rectangle 196">
                <a:extLst>
                  <a:ext uri="{FF2B5EF4-FFF2-40B4-BE49-F238E27FC236}">
                    <a16:creationId xmlns:a16="http://schemas.microsoft.com/office/drawing/2014/main" id="{252E878D-FD42-1AB6-7D88-09256659D17F}"/>
                  </a:ext>
                </a:extLst>
              </p:cNvPr>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98" name="Group 197">
                <a:extLst>
                  <a:ext uri="{FF2B5EF4-FFF2-40B4-BE49-F238E27FC236}">
                    <a16:creationId xmlns:a16="http://schemas.microsoft.com/office/drawing/2014/main" id="{E75A7D5A-889B-2C59-CBAD-D1FA90AA3F59}"/>
                  </a:ext>
                </a:extLst>
              </p:cNvPr>
              <p:cNvGrpSpPr/>
              <p:nvPr/>
            </p:nvGrpSpPr>
            <p:grpSpPr>
              <a:xfrm>
                <a:off x="3430618" y="2196283"/>
                <a:ext cx="195263" cy="196850"/>
                <a:chOff x="3769865" y="2197785"/>
                <a:chExt cx="195263" cy="196850"/>
              </a:xfrm>
            </p:grpSpPr>
            <p:sp>
              <p:nvSpPr>
                <p:cNvPr id="199" name="Freeform 157">
                  <a:extLst>
                    <a:ext uri="{FF2B5EF4-FFF2-40B4-BE49-F238E27FC236}">
                      <a16:creationId xmlns:a16="http://schemas.microsoft.com/office/drawing/2014/main" id="{75115D3C-33A9-FE64-18D5-70793AEFB3DC}"/>
                    </a:ext>
                  </a:extLst>
                </p:cNvPr>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00" name="Line 158">
                  <a:extLst>
                    <a:ext uri="{FF2B5EF4-FFF2-40B4-BE49-F238E27FC236}">
                      <a16:creationId xmlns:a16="http://schemas.microsoft.com/office/drawing/2014/main" id="{5811361D-4B62-6903-D98F-3449FC39F4C8}"/>
                    </a:ext>
                  </a:extLst>
                </p:cNvPr>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01" name="Line 159">
                  <a:extLst>
                    <a:ext uri="{FF2B5EF4-FFF2-40B4-BE49-F238E27FC236}">
                      <a16:creationId xmlns:a16="http://schemas.microsoft.com/office/drawing/2014/main" id="{5D107D3B-B5AF-31AD-5AA9-782E5430ADE5}"/>
                    </a:ext>
                  </a:extLst>
                </p:cNvPr>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02" name="Line 160">
                  <a:extLst>
                    <a:ext uri="{FF2B5EF4-FFF2-40B4-BE49-F238E27FC236}">
                      <a16:creationId xmlns:a16="http://schemas.microsoft.com/office/drawing/2014/main" id="{2EE39289-9157-7DC5-450B-D7230F447A19}"/>
                    </a:ext>
                  </a:extLst>
                </p:cNvPr>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196" name="Line 304">
              <a:extLst>
                <a:ext uri="{FF2B5EF4-FFF2-40B4-BE49-F238E27FC236}">
                  <a16:creationId xmlns:a16="http://schemas.microsoft.com/office/drawing/2014/main" id="{BE669016-5216-7C82-6F6D-67C6DA403873}"/>
                </a:ext>
              </a:extLst>
            </p:cNvPr>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sp>
        <p:nvSpPr>
          <p:cNvPr id="203" name="Text Box 113">
            <a:extLst>
              <a:ext uri="{FF2B5EF4-FFF2-40B4-BE49-F238E27FC236}">
                <a16:creationId xmlns:a16="http://schemas.microsoft.com/office/drawing/2014/main" id="{3AF3CA6E-733A-4015-FAC4-A511F56DCEBB}"/>
              </a:ext>
            </a:extLst>
          </p:cNvPr>
          <p:cNvSpPr txBox="1">
            <a:spLocks noChangeArrowheads="1"/>
          </p:cNvSpPr>
          <p:nvPr/>
        </p:nvSpPr>
        <p:spPr bwMode="auto">
          <a:xfrm>
            <a:off x="2778854" y="3193279"/>
            <a:ext cx="157094" cy="138499"/>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DIS</a:t>
            </a:r>
            <a:endParaRPr lang="en-US" sz="800" b="1" dirty="0">
              <a:solidFill>
                <a:srgbClr val="FF0000"/>
              </a:solidFill>
            </a:endParaRPr>
          </a:p>
        </p:txBody>
      </p:sp>
      <p:sp>
        <p:nvSpPr>
          <p:cNvPr id="206" name="Oval 82">
            <a:extLst>
              <a:ext uri="{FF2B5EF4-FFF2-40B4-BE49-F238E27FC236}">
                <a16:creationId xmlns:a16="http://schemas.microsoft.com/office/drawing/2014/main" id="{45D52E1C-4305-09EE-F231-5C74A9AEE66E}"/>
              </a:ext>
            </a:extLst>
          </p:cNvPr>
          <p:cNvSpPr>
            <a:spLocks noChangeArrowheads="1"/>
          </p:cNvSpPr>
          <p:nvPr/>
        </p:nvSpPr>
        <p:spPr bwMode="auto">
          <a:xfrm>
            <a:off x="2829619" y="2999530"/>
            <a:ext cx="55563" cy="53975"/>
          </a:xfrm>
          <a:prstGeom prst="ellipse">
            <a:avLst/>
          </a:prstGeom>
          <a:solidFill>
            <a:schemeClr val="tx1"/>
          </a:solidFill>
          <a:ln w="9525">
            <a:solidFill>
              <a:schemeClr val="tx1"/>
            </a:solidFill>
            <a:round/>
            <a:headEnd/>
            <a:tailEnd/>
          </a:ln>
        </p:spPr>
        <p:txBody>
          <a:bodyPr wrap="none" anchor="ctr"/>
          <a:lstStyle/>
          <a:p>
            <a:endParaRPr lang="en-US" dirty="0"/>
          </a:p>
        </p:txBody>
      </p:sp>
      <p:grpSp>
        <p:nvGrpSpPr>
          <p:cNvPr id="209" name="Group 208">
            <a:extLst>
              <a:ext uri="{FF2B5EF4-FFF2-40B4-BE49-F238E27FC236}">
                <a16:creationId xmlns:a16="http://schemas.microsoft.com/office/drawing/2014/main" id="{B744C3A6-BCE2-FA35-2472-8AC4DB5929A0}"/>
              </a:ext>
            </a:extLst>
          </p:cNvPr>
          <p:cNvGrpSpPr/>
          <p:nvPr/>
        </p:nvGrpSpPr>
        <p:grpSpPr>
          <a:xfrm>
            <a:off x="3552013" y="3216694"/>
            <a:ext cx="450000" cy="450000"/>
            <a:chOff x="3303228" y="2097917"/>
            <a:chExt cx="450000" cy="450000"/>
          </a:xfrm>
        </p:grpSpPr>
        <p:grpSp>
          <p:nvGrpSpPr>
            <p:cNvPr id="210" name="Group 209">
              <a:extLst>
                <a:ext uri="{FF2B5EF4-FFF2-40B4-BE49-F238E27FC236}">
                  <a16:creationId xmlns:a16="http://schemas.microsoft.com/office/drawing/2014/main" id="{FE6B2A46-5780-40F8-1608-47CC64EE98BF}"/>
                </a:ext>
              </a:extLst>
            </p:cNvPr>
            <p:cNvGrpSpPr/>
            <p:nvPr/>
          </p:nvGrpSpPr>
          <p:grpSpPr>
            <a:xfrm>
              <a:off x="3303228" y="2097917"/>
              <a:ext cx="450000" cy="450000"/>
              <a:chOff x="3303228" y="2097917"/>
              <a:chExt cx="450000" cy="450000"/>
            </a:xfrm>
          </p:grpSpPr>
          <p:sp>
            <p:nvSpPr>
              <p:cNvPr id="212" name="Rectangle 211">
                <a:extLst>
                  <a:ext uri="{FF2B5EF4-FFF2-40B4-BE49-F238E27FC236}">
                    <a16:creationId xmlns:a16="http://schemas.microsoft.com/office/drawing/2014/main" id="{B92BFFB5-F205-3C35-2B7F-B9976CE04E30}"/>
                  </a:ext>
                </a:extLst>
              </p:cNvPr>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213" name="Group 212">
                <a:extLst>
                  <a:ext uri="{FF2B5EF4-FFF2-40B4-BE49-F238E27FC236}">
                    <a16:creationId xmlns:a16="http://schemas.microsoft.com/office/drawing/2014/main" id="{47EF0DBA-995F-7390-598A-146469DE9243}"/>
                  </a:ext>
                </a:extLst>
              </p:cNvPr>
              <p:cNvGrpSpPr/>
              <p:nvPr/>
            </p:nvGrpSpPr>
            <p:grpSpPr>
              <a:xfrm>
                <a:off x="3430618" y="2196283"/>
                <a:ext cx="195263" cy="196850"/>
                <a:chOff x="3769865" y="2197785"/>
                <a:chExt cx="195263" cy="196850"/>
              </a:xfrm>
            </p:grpSpPr>
            <p:sp>
              <p:nvSpPr>
                <p:cNvPr id="214" name="Freeform 157">
                  <a:extLst>
                    <a:ext uri="{FF2B5EF4-FFF2-40B4-BE49-F238E27FC236}">
                      <a16:creationId xmlns:a16="http://schemas.microsoft.com/office/drawing/2014/main" id="{F60AD1C7-F6E3-C4DC-8D25-61D48E3C5CD7}"/>
                    </a:ext>
                  </a:extLst>
                </p:cNvPr>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15" name="Line 158">
                  <a:extLst>
                    <a:ext uri="{FF2B5EF4-FFF2-40B4-BE49-F238E27FC236}">
                      <a16:creationId xmlns:a16="http://schemas.microsoft.com/office/drawing/2014/main" id="{2075382A-FC51-A346-0F6A-9725C71EA7D7}"/>
                    </a:ext>
                  </a:extLst>
                </p:cNvPr>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16" name="Line 159">
                  <a:extLst>
                    <a:ext uri="{FF2B5EF4-FFF2-40B4-BE49-F238E27FC236}">
                      <a16:creationId xmlns:a16="http://schemas.microsoft.com/office/drawing/2014/main" id="{12B20F40-1119-30BE-6D20-E54CBE1F9144}"/>
                    </a:ext>
                  </a:extLst>
                </p:cNvPr>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17" name="Line 160">
                  <a:extLst>
                    <a:ext uri="{FF2B5EF4-FFF2-40B4-BE49-F238E27FC236}">
                      <a16:creationId xmlns:a16="http://schemas.microsoft.com/office/drawing/2014/main" id="{C7FA5AF7-F82A-1C1F-C54A-7356C14E41CD}"/>
                    </a:ext>
                  </a:extLst>
                </p:cNvPr>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211" name="Line 304">
              <a:extLst>
                <a:ext uri="{FF2B5EF4-FFF2-40B4-BE49-F238E27FC236}">
                  <a16:creationId xmlns:a16="http://schemas.microsoft.com/office/drawing/2014/main" id="{95DB343B-A239-6FB4-E1FA-66831B692B1B}"/>
                </a:ext>
              </a:extLst>
            </p:cNvPr>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sp>
        <p:nvSpPr>
          <p:cNvPr id="218" name="Text Box 113">
            <a:extLst>
              <a:ext uri="{FF2B5EF4-FFF2-40B4-BE49-F238E27FC236}">
                <a16:creationId xmlns:a16="http://schemas.microsoft.com/office/drawing/2014/main" id="{6F25A3A3-EF79-66A3-7122-47F0E4F26E3C}"/>
              </a:ext>
            </a:extLst>
          </p:cNvPr>
          <p:cNvSpPr txBox="1">
            <a:spLocks noChangeArrowheads="1"/>
          </p:cNvSpPr>
          <p:nvPr/>
        </p:nvSpPr>
        <p:spPr bwMode="auto">
          <a:xfrm>
            <a:off x="3698466" y="3190810"/>
            <a:ext cx="157094" cy="138499"/>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DIS</a:t>
            </a:r>
            <a:endParaRPr lang="en-US" sz="800" b="1" dirty="0">
              <a:solidFill>
                <a:srgbClr val="FF0000"/>
              </a:solidFill>
            </a:endParaRPr>
          </a:p>
        </p:txBody>
      </p:sp>
      <p:sp>
        <p:nvSpPr>
          <p:cNvPr id="219" name="Oval 82">
            <a:extLst>
              <a:ext uri="{FF2B5EF4-FFF2-40B4-BE49-F238E27FC236}">
                <a16:creationId xmlns:a16="http://schemas.microsoft.com/office/drawing/2014/main" id="{5FF62F78-B978-8075-CFE2-EBE7F20A4884}"/>
              </a:ext>
            </a:extLst>
          </p:cNvPr>
          <p:cNvSpPr>
            <a:spLocks noChangeArrowheads="1"/>
          </p:cNvSpPr>
          <p:nvPr/>
        </p:nvSpPr>
        <p:spPr bwMode="auto">
          <a:xfrm>
            <a:off x="3749231" y="2997061"/>
            <a:ext cx="55563" cy="53975"/>
          </a:xfrm>
          <a:prstGeom prst="ellipse">
            <a:avLst/>
          </a:prstGeom>
          <a:solidFill>
            <a:schemeClr val="tx1"/>
          </a:solidFill>
          <a:ln w="9525">
            <a:solidFill>
              <a:schemeClr val="tx1"/>
            </a:solidFill>
            <a:round/>
            <a:headEnd/>
            <a:tailEnd/>
          </a:ln>
        </p:spPr>
        <p:txBody>
          <a:bodyPr wrap="none" anchor="ctr"/>
          <a:lstStyle/>
          <a:p>
            <a:endParaRPr lang="en-US" dirty="0"/>
          </a:p>
        </p:txBody>
      </p:sp>
      <p:grpSp>
        <p:nvGrpSpPr>
          <p:cNvPr id="221" name="Group 220">
            <a:extLst>
              <a:ext uri="{FF2B5EF4-FFF2-40B4-BE49-F238E27FC236}">
                <a16:creationId xmlns:a16="http://schemas.microsoft.com/office/drawing/2014/main" id="{583548B3-06C4-0B0C-D8BC-697FF3618B7C}"/>
              </a:ext>
            </a:extLst>
          </p:cNvPr>
          <p:cNvGrpSpPr/>
          <p:nvPr/>
        </p:nvGrpSpPr>
        <p:grpSpPr>
          <a:xfrm>
            <a:off x="1588109" y="3225001"/>
            <a:ext cx="450000" cy="450000"/>
            <a:chOff x="3303228" y="2097917"/>
            <a:chExt cx="450000" cy="450000"/>
          </a:xfrm>
        </p:grpSpPr>
        <p:grpSp>
          <p:nvGrpSpPr>
            <p:cNvPr id="223" name="Group 222">
              <a:extLst>
                <a:ext uri="{FF2B5EF4-FFF2-40B4-BE49-F238E27FC236}">
                  <a16:creationId xmlns:a16="http://schemas.microsoft.com/office/drawing/2014/main" id="{B1F6C161-4774-0CCC-71FC-679DD8311D16}"/>
                </a:ext>
              </a:extLst>
            </p:cNvPr>
            <p:cNvGrpSpPr/>
            <p:nvPr/>
          </p:nvGrpSpPr>
          <p:grpSpPr>
            <a:xfrm>
              <a:off x="3303228" y="2097917"/>
              <a:ext cx="450000" cy="450000"/>
              <a:chOff x="3303228" y="2097917"/>
              <a:chExt cx="450000" cy="450000"/>
            </a:xfrm>
          </p:grpSpPr>
          <p:sp>
            <p:nvSpPr>
              <p:cNvPr id="225" name="Rectangle 224">
                <a:extLst>
                  <a:ext uri="{FF2B5EF4-FFF2-40B4-BE49-F238E27FC236}">
                    <a16:creationId xmlns:a16="http://schemas.microsoft.com/office/drawing/2014/main" id="{058277EF-2520-FECF-68F7-62E073542825}"/>
                  </a:ext>
                </a:extLst>
              </p:cNvPr>
              <p:cNvSpPr>
                <a:spLocks noChangeAspect="1"/>
              </p:cNvSpPr>
              <p:nvPr/>
            </p:nvSpPr>
            <p:spPr bwMode="auto">
              <a:xfrm rot="2700000">
                <a:off x="3303228" y="209791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226" name="Group 225">
                <a:extLst>
                  <a:ext uri="{FF2B5EF4-FFF2-40B4-BE49-F238E27FC236}">
                    <a16:creationId xmlns:a16="http://schemas.microsoft.com/office/drawing/2014/main" id="{1C554EB4-5698-82AA-DA40-A9C3F0E6BDEF}"/>
                  </a:ext>
                </a:extLst>
              </p:cNvPr>
              <p:cNvGrpSpPr/>
              <p:nvPr/>
            </p:nvGrpSpPr>
            <p:grpSpPr>
              <a:xfrm>
                <a:off x="3430618" y="2196283"/>
                <a:ext cx="195263" cy="196850"/>
                <a:chOff x="3769865" y="2197785"/>
                <a:chExt cx="195263" cy="196850"/>
              </a:xfrm>
            </p:grpSpPr>
            <p:sp>
              <p:nvSpPr>
                <p:cNvPr id="227" name="Freeform 157">
                  <a:extLst>
                    <a:ext uri="{FF2B5EF4-FFF2-40B4-BE49-F238E27FC236}">
                      <a16:creationId xmlns:a16="http://schemas.microsoft.com/office/drawing/2014/main" id="{9E341E18-DF99-A019-2BDA-104F603F2878}"/>
                    </a:ext>
                  </a:extLst>
                </p:cNvPr>
                <p:cNvSpPr>
                  <a:spLocks/>
                </p:cNvSpPr>
                <p:nvPr/>
              </p:nvSpPr>
              <p:spPr bwMode="auto">
                <a:xfrm>
                  <a:off x="3802409" y="2197785"/>
                  <a:ext cx="130175" cy="100065"/>
                </a:xfrm>
                <a:custGeom>
                  <a:avLst/>
                  <a:gdLst>
                    <a:gd name="T0" fmla="*/ 0 w 255"/>
                    <a:gd name="T1" fmla="*/ 120 h 122"/>
                    <a:gd name="T2" fmla="*/ 3 w 255"/>
                    <a:gd name="T3" fmla="*/ 104 h 122"/>
                    <a:gd name="T4" fmla="*/ 6 w 255"/>
                    <a:gd name="T5" fmla="*/ 89 h 122"/>
                    <a:gd name="T6" fmla="*/ 20 w 255"/>
                    <a:gd name="T7" fmla="*/ 59 h 122"/>
                    <a:gd name="T8" fmla="*/ 38 w 255"/>
                    <a:gd name="T9" fmla="*/ 36 h 122"/>
                    <a:gd name="T10" fmla="*/ 60 w 255"/>
                    <a:gd name="T11" fmla="*/ 20 h 122"/>
                    <a:gd name="T12" fmla="*/ 81 w 255"/>
                    <a:gd name="T13" fmla="*/ 9 h 122"/>
                    <a:gd name="T14" fmla="*/ 105 w 255"/>
                    <a:gd name="T15" fmla="*/ 2 h 122"/>
                    <a:gd name="T16" fmla="*/ 125 w 255"/>
                    <a:gd name="T17" fmla="*/ 0 h 122"/>
                    <a:gd name="T18" fmla="*/ 147 w 255"/>
                    <a:gd name="T19" fmla="*/ 2 h 122"/>
                    <a:gd name="T20" fmla="*/ 171 w 255"/>
                    <a:gd name="T21" fmla="*/ 8 h 122"/>
                    <a:gd name="T22" fmla="*/ 191 w 255"/>
                    <a:gd name="T23" fmla="*/ 17 h 122"/>
                    <a:gd name="T24" fmla="*/ 206 w 255"/>
                    <a:gd name="T25" fmla="*/ 27 h 122"/>
                    <a:gd name="T26" fmla="*/ 224 w 255"/>
                    <a:gd name="T27" fmla="*/ 42 h 122"/>
                    <a:gd name="T28" fmla="*/ 231 w 255"/>
                    <a:gd name="T29" fmla="*/ 53 h 122"/>
                    <a:gd name="T30" fmla="*/ 240 w 255"/>
                    <a:gd name="T31" fmla="*/ 63 h 122"/>
                    <a:gd name="T32" fmla="*/ 246 w 255"/>
                    <a:gd name="T33" fmla="*/ 77 h 122"/>
                    <a:gd name="T34" fmla="*/ 251 w 255"/>
                    <a:gd name="T35" fmla="*/ 87 h 122"/>
                    <a:gd name="T36" fmla="*/ 254 w 255"/>
                    <a:gd name="T37" fmla="*/ 104 h 122"/>
                    <a:gd name="T38" fmla="*/ 255 w 255"/>
                    <a:gd name="T39" fmla="*/ 119 h 122"/>
                    <a:gd name="T40" fmla="*/ 255 w 255"/>
                    <a:gd name="T41" fmla="*/ 122 h 12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5" h="122">
                      <a:moveTo>
                        <a:pt x="0" y="120"/>
                      </a:moveTo>
                      <a:lnTo>
                        <a:pt x="3" y="104"/>
                      </a:lnTo>
                      <a:lnTo>
                        <a:pt x="6" y="89"/>
                      </a:lnTo>
                      <a:lnTo>
                        <a:pt x="20" y="59"/>
                      </a:lnTo>
                      <a:lnTo>
                        <a:pt x="38" y="36"/>
                      </a:lnTo>
                      <a:lnTo>
                        <a:pt x="60" y="20"/>
                      </a:lnTo>
                      <a:lnTo>
                        <a:pt x="81" y="9"/>
                      </a:lnTo>
                      <a:lnTo>
                        <a:pt x="105" y="2"/>
                      </a:lnTo>
                      <a:lnTo>
                        <a:pt x="125" y="0"/>
                      </a:lnTo>
                      <a:lnTo>
                        <a:pt x="147" y="2"/>
                      </a:lnTo>
                      <a:lnTo>
                        <a:pt x="171" y="8"/>
                      </a:lnTo>
                      <a:lnTo>
                        <a:pt x="191" y="17"/>
                      </a:lnTo>
                      <a:lnTo>
                        <a:pt x="206" y="27"/>
                      </a:lnTo>
                      <a:lnTo>
                        <a:pt x="224" y="42"/>
                      </a:lnTo>
                      <a:lnTo>
                        <a:pt x="231" y="53"/>
                      </a:lnTo>
                      <a:lnTo>
                        <a:pt x="240" y="63"/>
                      </a:lnTo>
                      <a:lnTo>
                        <a:pt x="246" y="77"/>
                      </a:lnTo>
                      <a:lnTo>
                        <a:pt x="251" y="87"/>
                      </a:lnTo>
                      <a:lnTo>
                        <a:pt x="254" y="104"/>
                      </a:lnTo>
                      <a:lnTo>
                        <a:pt x="255" y="119"/>
                      </a:lnTo>
                      <a:lnTo>
                        <a:pt x="255" y="122"/>
                      </a:lnTo>
                    </a:path>
                  </a:pathLst>
                </a:custGeom>
                <a:noFill/>
                <a:ln w="1270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28" name="Line 158">
                  <a:extLst>
                    <a:ext uri="{FF2B5EF4-FFF2-40B4-BE49-F238E27FC236}">
                      <a16:creationId xmlns:a16="http://schemas.microsoft.com/office/drawing/2014/main" id="{D06EE048-2252-2E7C-E4A0-3A64CD17FA3A}"/>
                    </a:ext>
                  </a:extLst>
                </p:cNvPr>
                <p:cNvSpPr>
                  <a:spLocks noChangeShapeType="1"/>
                </p:cNvSpPr>
                <p:nvPr/>
              </p:nvSpPr>
              <p:spPr bwMode="auto">
                <a:xfrm>
                  <a:off x="3932584"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29" name="Line 159">
                  <a:extLst>
                    <a:ext uri="{FF2B5EF4-FFF2-40B4-BE49-F238E27FC236}">
                      <a16:creationId xmlns:a16="http://schemas.microsoft.com/office/drawing/2014/main" id="{F6F624FC-A49C-8889-833B-7034C2D609C7}"/>
                    </a:ext>
                  </a:extLst>
                </p:cNvPr>
                <p:cNvSpPr>
                  <a:spLocks noChangeShapeType="1"/>
                </p:cNvSpPr>
                <p:nvPr/>
              </p:nvSpPr>
              <p:spPr bwMode="auto">
                <a:xfrm>
                  <a:off x="3802409" y="2294570"/>
                  <a:ext cx="0" cy="100065"/>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sp>
              <p:nvSpPr>
                <p:cNvPr id="230" name="Line 160">
                  <a:extLst>
                    <a:ext uri="{FF2B5EF4-FFF2-40B4-BE49-F238E27FC236}">
                      <a16:creationId xmlns:a16="http://schemas.microsoft.com/office/drawing/2014/main" id="{75F18077-C74B-DC31-A2A7-9D7853B5A469}"/>
                    </a:ext>
                  </a:extLst>
                </p:cNvPr>
                <p:cNvSpPr>
                  <a:spLocks noChangeShapeType="1"/>
                </p:cNvSpPr>
                <p:nvPr/>
              </p:nvSpPr>
              <p:spPr bwMode="auto">
                <a:xfrm>
                  <a:off x="3769865" y="2394635"/>
                  <a:ext cx="195263" cy="0"/>
                </a:xfrm>
                <a:prstGeom prst="line">
                  <a:avLst/>
                </a:prstGeom>
                <a:noFill/>
                <a:ln w="127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nchor="ctr">
                  <a:spAutoFit/>
                </a:bodyPr>
                <a:lstStyle/>
                <a:p>
                  <a:endParaRPr lang="en-AU" dirty="0"/>
                </a:p>
              </p:txBody>
            </p:sp>
          </p:grpSp>
        </p:grpSp>
        <p:sp>
          <p:nvSpPr>
            <p:cNvPr id="224" name="Line 304">
              <a:extLst>
                <a:ext uri="{FF2B5EF4-FFF2-40B4-BE49-F238E27FC236}">
                  <a16:creationId xmlns:a16="http://schemas.microsoft.com/office/drawing/2014/main" id="{28D267B9-2B88-A1F7-9A51-36860651C77B}"/>
                </a:ext>
              </a:extLst>
            </p:cNvPr>
            <p:cNvSpPr>
              <a:spLocks noChangeShapeType="1"/>
            </p:cNvSpPr>
            <p:nvPr/>
          </p:nvSpPr>
          <p:spPr bwMode="auto">
            <a:xfrm>
              <a:off x="3352207" y="2458038"/>
              <a:ext cx="357368" cy="0"/>
            </a:xfrm>
            <a:prstGeom prst="line">
              <a:avLst/>
            </a:prstGeom>
            <a:noFill/>
            <a:ln w="19050">
              <a:solidFill>
                <a:srgbClr val="FF0000"/>
              </a:solidFill>
              <a:round/>
              <a:headEnd/>
              <a:tailEnd/>
            </a:ln>
          </p:spPr>
          <p:txBody>
            <a:bodyPr wrap="none" anchor="ctr"/>
            <a:lstStyle/>
            <a:p>
              <a:endParaRPr lang="en-US" dirty="0"/>
            </a:p>
          </p:txBody>
        </p:sp>
      </p:grpSp>
      <p:sp>
        <p:nvSpPr>
          <p:cNvPr id="231" name="Text Box 113">
            <a:extLst>
              <a:ext uri="{FF2B5EF4-FFF2-40B4-BE49-F238E27FC236}">
                <a16:creationId xmlns:a16="http://schemas.microsoft.com/office/drawing/2014/main" id="{61ADE582-7644-65AF-6445-63F416E8951B}"/>
              </a:ext>
            </a:extLst>
          </p:cNvPr>
          <p:cNvSpPr txBox="1">
            <a:spLocks noChangeArrowheads="1"/>
          </p:cNvSpPr>
          <p:nvPr/>
        </p:nvSpPr>
        <p:spPr bwMode="auto">
          <a:xfrm>
            <a:off x="1734562" y="3199117"/>
            <a:ext cx="157094" cy="138499"/>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DIS</a:t>
            </a:r>
            <a:endParaRPr lang="en-US" sz="800" b="1" dirty="0">
              <a:solidFill>
                <a:srgbClr val="FF0000"/>
              </a:solidFill>
            </a:endParaRPr>
          </a:p>
        </p:txBody>
      </p:sp>
      <p:sp>
        <p:nvSpPr>
          <p:cNvPr id="232" name="Oval 82">
            <a:extLst>
              <a:ext uri="{FF2B5EF4-FFF2-40B4-BE49-F238E27FC236}">
                <a16:creationId xmlns:a16="http://schemas.microsoft.com/office/drawing/2014/main" id="{D443B8FA-2182-E4E2-8219-D36BF7A334E1}"/>
              </a:ext>
            </a:extLst>
          </p:cNvPr>
          <p:cNvSpPr>
            <a:spLocks noChangeArrowheads="1"/>
          </p:cNvSpPr>
          <p:nvPr/>
        </p:nvSpPr>
        <p:spPr bwMode="auto">
          <a:xfrm>
            <a:off x="1785327" y="3005368"/>
            <a:ext cx="55563" cy="53975"/>
          </a:xfrm>
          <a:prstGeom prst="ellipse">
            <a:avLst/>
          </a:prstGeom>
          <a:solidFill>
            <a:schemeClr val="tx1"/>
          </a:solidFill>
          <a:ln w="9525">
            <a:solidFill>
              <a:schemeClr val="tx1"/>
            </a:solidFill>
            <a:round/>
            <a:headEnd/>
            <a:tailEnd/>
          </a:ln>
        </p:spPr>
        <p:txBody>
          <a:bodyPr wrap="none" anchor="ctr"/>
          <a:lstStyle/>
          <a:p>
            <a:endParaRPr lang="en-US" dirty="0"/>
          </a:p>
        </p:txBody>
      </p:sp>
      <p:cxnSp>
        <p:nvCxnSpPr>
          <p:cNvPr id="239" name="Straight Connector 238">
            <a:extLst>
              <a:ext uri="{FF2B5EF4-FFF2-40B4-BE49-F238E27FC236}">
                <a16:creationId xmlns:a16="http://schemas.microsoft.com/office/drawing/2014/main" id="{24C8E580-B879-F8DA-6ABB-B6139A0AD29A}"/>
              </a:ext>
            </a:extLst>
          </p:cNvPr>
          <p:cNvCxnSpPr/>
          <p:nvPr/>
        </p:nvCxnSpPr>
        <p:spPr bwMode="auto">
          <a:xfrm flipH="1">
            <a:off x="1793651" y="2809149"/>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40" name="Straight Connector 239">
            <a:extLst>
              <a:ext uri="{FF2B5EF4-FFF2-40B4-BE49-F238E27FC236}">
                <a16:creationId xmlns:a16="http://schemas.microsoft.com/office/drawing/2014/main" id="{B83944F4-334D-912B-66B2-13C1673CA329}"/>
              </a:ext>
            </a:extLst>
          </p:cNvPr>
          <p:cNvCxnSpPr>
            <a:cxnSpLocks/>
          </p:cNvCxnSpPr>
          <p:nvPr/>
        </p:nvCxnSpPr>
        <p:spPr bwMode="auto">
          <a:xfrm>
            <a:off x="2864131" y="2740434"/>
            <a:ext cx="8069" cy="186637"/>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252" name="Text Box 113">
            <a:extLst>
              <a:ext uri="{FF2B5EF4-FFF2-40B4-BE49-F238E27FC236}">
                <a16:creationId xmlns:a16="http://schemas.microsoft.com/office/drawing/2014/main" id="{B682AEB6-B5B7-26A6-C5D4-5BBFFC825BBD}"/>
              </a:ext>
            </a:extLst>
          </p:cNvPr>
          <p:cNvSpPr txBox="1">
            <a:spLocks noChangeArrowheads="1"/>
          </p:cNvSpPr>
          <p:nvPr/>
        </p:nvSpPr>
        <p:spPr bwMode="auto">
          <a:xfrm>
            <a:off x="6673973" y="3619965"/>
            <a:ext cx="157094" cy="138499"/>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DIS</a:t>
            </a:r>
            <a:endParaRPr lang="en-US" sz="800" b="1" dirty="0">
              <a:solidFill>
                <a:srgbClr val="FF0000"/>
              </a:solidFill>
            </a:endParaRPr>
          </a:p>
        </p:txBody>
      </p:sp>
    </p:spTree>
    <p:extLst>
      <p:ext uri="{BB962C8B-B14F-4D97-AF65-F5344CB8AC3E}">
        <p14:creationId xmlns:p14="http://schemas.microsoft.com/office/powerpoint/2010/main" val="121085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64" name="Straight Connector 2063"/>
          <p:cNvCxnSpPr>
            <a:cxnSpLocks/>
          </p:cNvCxnSpPr>
          <p:nvPr/>
        </p:nvCxnSpPr>
        <p:spPr bwMode="auto">
          <a:xfrm flipH="1">
            <a:off x="5859836" y="1619089"/>
            <a:ext cx="3115" cy="253892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057" name="Straight Connector 2056"/>
          <p:cNvCxnSpPr>
            <a:cxnSpLocks/>
          </p:cNvCxnSpPr>
          <p:nvPr/>
        </p:nvCxnSpPr>
        <p:spPr bwMode="auto">
          <a:xfrm flipV="1">
            <a:off x="1605254" y="1861734"/>
            <a:ext cx="6953997" cy="14956"/>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1" name="Straight Connector 230"/>
          <p:cNvCxnSpPr>
            <a:cxnSpLocks/>
          </p:cNvCxnSpPr>
          <p:nvPr/>
        </p:nvCxnSpPr>
        <p:spPr bwMode="auto">
          <a:xfrm flipV="1">
            <a:off x="2270692" y="4096771"/>
            <a:ext cx="6999523" cy="22480"/>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325" name="Title 1"/>
          <p:cNvSpPr txBox="1">
            <a:spLocks/>
          </p:cNvSpPr>
          <p:nvPr/>
        </p:nvSpPr>
        <p:spPr>
          <a:xfrm>
            <a:off x="700007" y="191761"/>
            <a:ext cx="10990637" cy="657950"/>
          </a:xfrm>
          <a:prstGeom prst="rect">
            <a:avLst/>
          </a:prstGeom>
        </p:spPr>
        <p:txBody>
          <a:bodyPr>
            <a:noAutofit/>
          </a:bodyPr>
          <a:lstStyle>
            <a:lvl1pPr algn="l" rtl="0" fontAlgn="base">
              <a:spcBef>
                <a:spcPct val="0"/>
              </a:spcBef>
              <a:spcAft>
                <a:spcPct val="0"/>
              </a:spcAft>
              <a:defRPr kern="1200">
                <a:solidFill>
                  <a:schemeClr val="tx2"/>
                </a:solidFill>
                <a:latin typeface="+mj-lt"/>
                <a:ea typeface="+mj-ea"/>
                <a:cs typeface="+mj-cs"/>
              </a:defRPr>
            </a:lvl1pPr>
            <a:lvl2pPr algn="l" rtl="0" fontAlgn="base">
              <a:spcBef>
                <a:spcPct val="0"/>
              </a:spcBef>
              <a:spcAft>
                <a:spcPct val="0"/>
              </a:spcAft>
              <a:defRPr>
                <a:solidFill>
                  <a:schemeClr val="tx2"/>
                </a:solidFill>
                <a:latin typeface="Arial" panose="020B0604020202020204" pitchFamily="34" charset="0"/>
              </a:defRPr>
            </a:lvl2pPr>
            <a:lvl3pPr algn="l" rtl="0" fontAlgn="base">
              <a:spcBef>
                <a:spcPct val="0"/>
              </a:spcBef>
              <a:spcAft>
                <a:spcPct val="0"/>
              </a:spcAft>
              <a:defRPr>
                <a:solidFill>
                  <a:schemeClr val="tx2"/>
                </a:solidFill>
                <a:latin typeface="Arial" panose="020B0604020202020204" pitchFamily="34" charset="0"/>
              </a:defRPr>
            </a:lvl3pPr>
            <a:lvl4pPr algn="l" rtl="0" fontAlgn="base">
              <a:spcBef>
                <a:spcPct val="0"/>
              </a:spcBef>
              <a:spcAft>
                <a:spcPct val="0"/>
              </a:spcAft>
              <a:defRPr>
                <a:solidFill>
                  <a:schemeClr val="tx2"/>
                </a:solidFill>
                <a:latin typeface="Arial" panose="020B0604020202020204" pitchFamily="34" charset="0"/>
              </a:defRPr>
            </a:lvl4pPr>
            <a:lvl5pPr algn="l" rtl="0" fontAlgn="base">
              <a:spcBef>
                <a:spcPct val="0"/>
              </a:spcBef>
              <a:spcAft>
                <a:spcPct val="0"/>
              </a:spcAft>
              <a:defRPr>
                <a:solidFill>
                  <a:schemeClr val="tx2"/>
                </a:solidFill>
                <a:latin typeface="Arial" panose="020B0604020202020204" pitchFamily="34" charset="0"/>
              </a:defRPr>
            </a:lvl5pPr>
            <a:lvl6pPr marL="457200" algn="l" rtl="0" fontAlgn="base">
              <a:spcBef>
                <a:spcPct val="0"/>
              </a:spcBef>
              <a:spcAft>
                <a:spcPct val="0"/>
              </a:spcAft>
              <a:defRPr>
                <a:solidFill>
                  <a:schemeClr val="tx2"/>
                </a:solidFill>
                <a:latin typeface="Arial" panose="020B0604020202020204" pitchFamily="34" charset="0"/>
              </a:defRPr>
            </a:lvl6pPr>
            <a:lvl7pPr marL="914400" algn="l" rtl="0" fontAlgn="base">
              <a:spcBef>
                <a:spcPct val="0"/>
              </a:spcBef>
              <a:spcAft>
                <a:spcPct val="0"/>
              </a:spcAft>
              <a:defRPr>
                <a:solidFill>
                  <a:schemeClr val="tx2"/>
                </a:solidFill>
                <a:latin typeface="Arial" panose="020B0604020202020204" pitchFamily="34" charset="0"/>
              </a:defRPr>
            </a:lvl7pPr>
            <a:lvl8pPr marL="1371600" algn="l" rtl="0" fontAlgn="base">
              <a:spcBef>
                <a:spcPct val="0"/>
              </a:spcBef>
              <a:spcAft>
                <a:spcPct val="0"/>
              </a:spcAft>
              <a:defRPr>
                <a:solidFill>
                  <a:schemeClr val="tx2"/>
                </a:solidFill>
                <a:latin typeface="Arial" panose="020B0604020202020204" pitchFamily="34" charset="0"/>
              </a:defRPr>
            </a:lvl8pPr>
            <a:lvl9pPr marL="1828800" algn="l" rtl="0" fontAlgn="base">
              <a:spcBef>
                <a:spcPct val="0"/>
              </a:spcBef>
              <a:spcAft>
                <a:spcPct val="0"/>
              </a:spcAft>
              <a:defRPr>
                <a:solidFill>
                  <a:schemeClr val="tx2"/>
                </a:solidFill>
                <a:latin typeface="Arial" panose="020B0604020202020204" pitchFamily="34" charset="0"/>
              </a:defRPr>
            </a:lvl9pPr>
          </a:lstStyle>
          <a:p>
            <a:pPr algn="ctr"/>
            <a:r>
              <a:rPr lang="en-AU" sz="2000" b="1" dirty="0">
                <a:latin typeface="Arial" panose="020B0604020202020204" pitchFamily="34" charset="0"/>
                <a:cs typeface="Arial" panose="020B0604020202020204" pitchFamily="34" charset="0"/>
              </a:rPr>
              <a:t>Addition of Deception Engineering Company to the Marine </a:t>
            </a:r>
            <a:r>
              <a:rPr lang="en-AU" sz="2000" b="1" dirty="0" err="1">
                <a:latin typeface="Arial" panose="020B0604020202020204" pitchFamily="34" charset="0"/>
                <a:cs typeface="Arial" panose="020B0604020202020204" pitchFamily="34" charset="0"/>
              </a:rPr>
              <a:t>Infowar</a:t>
            </a:r>
            <a:r>
              <a:rPr lang="en-AU" sz="2000" b="1" dirty="0">
                <a:latin typeface="Arial" panose="020B0604020202020204" pitchFamily="34" charset="0"/>
                <a:cs typeface="Arial" panose="020B0604020202020204" pitchFamily="34" charset="0"/>
              </a:rPr>
              <a:t> Battalion </a:t>
            </a:r>
          </a:p>
        </p:txBody>
      </p:sp>
      <p:sp>
        <p:nvSpPr>
          <p:cNvPr id="448" name="Rectangle 11"/>
          <p:cNvSpPr>
            <a:spLocks noChangeArrowheads="1"/>
          </p:cNvSpPr>
          <p:nvPr/>
        </p:nvSpPr>
        <p:spPr bwMode="auto">
          <a:xfrm>
            <a:off x="6248367" y="1124992"/>
            <a:ext cx="846386" cy="339196"/>
          </a:xfrm>
          <a:prstGeom prst="rect">
            <a:avLst/>
          </a:prstGeom>
          <a:noFill/>
          <a:ln w="9525">
            <a:noFill/>
            <a:miter lim="800000"/>
            <a:headEnd/>
            <a:tailEnd/>
          </a:ln>
        </p:spPr>
        <p:txBody>
          <a:bodyPr wrap="none" lIns="92075" tIns="46038" rIns="92075" bIns="46038">
            <a:spAutoFit/>
          </a:bodyPr>
          <a:lstStyle/>
          <a:p>
            <a:pPr eaLnBrk="0" hangingPunct="0"/>
            <a:r>
              <a:rPr lang="en-US" sz="800" dirty="0">
                <a:latin typeface="Arial" charset="0"/>
              </a:rPr>
              <a:t>3 X 12.7MM</a:t>
            </a:r>
          </a:p>
          <a:p>
            <a:pPr eaLnBrk="0" hangingPunct="0"/>
            <a:r>
              <a:rPr lang="en-US" sz="800" dirty="0">
                <a:latin typeface="Arial" charset="0"/>
              </a:rPr>
              <a:t>3 X URAL 375</a:t>
            </a:r>
          </a:p>
        </p:txBody>
      </p:sp>
      <p:sp>
        <p:nvSpPr>
          <p:cNvPr id="160" name="Rectangle 109"/>
          <p:cNvSpPr>
            <a:spLocks noChangeArrowheads="1"/>
          </p:cNvSpPr>
          <p:nvPr/>
        </p:nvSpPr>
        <p:spPr bwMode="auto">
          <a:xfrm>
            <a:off x="8665966" y="5163417"/>
            <a:ext cx="1224420" cy="1323439"/>
          </a:xfrm>
          <a:prstGeom prst="rect">
            <a:avLst/>
          </a:prstGeom>
          <a:noFill/>
          <a:ln w="9525">
            <a:noFill/>
            <a:miter lim="800000"/>
            <a:headEnd/>
            <a:tailEnd/>
          </a:ln>
        </p:spPr>
        <p:txBody>
          <a:bodyPr wrap="square">
            <a:spAutoFit/>
          </a:bodyPr>
          <a:lstStyle/>
          <a:p>
            <a:r>
              <a:rPr lang="en-US" sz="800" dirty="0">
                <a:latin typeface="Arial" charset="0"/>
              </a:rPr>
              <a:t>3 X ZFB-05 4X4 AMBULANCE </a:t>
            </a:r>
          </a:p>
          <a:p>
            <a:r>
              <a:rPr lang="en-US" sz="800" dirty="0">
                <a:latin typeface="Arial" charset="0"/>
              </a:rPr>
              <a:t>3 X TRK EQ2050</a:t>
            </a:r>
          </a:p>
          <a:p>
            <a:r>
              <a:rPr lang="en-US" sz="800" dirty="0">
                <a:latin typeface="Arial" charset="0"/>
              </a:rPr>
              <a:t>3 X ZBL-09</a:t>
            </a:r>
          </a:p>
          <a:p>
            <a:r>
              <a:rPr lang="en-US" sz="800" dirty="0">
                <a:latin typeface="Arial" charset="0"/>
              </a:rPr>
              <a:t>8 X TRK EQ2061E</a:t>
            </a:r>
          </a:p>
          <a:p>
            <a:r>
              <a:rPr lang="en-US" sz="800" dirty="0">
                <a:latin typeface="Arial" charset="0"/>
              </a:rPr>
              <a:t>3 X EQ2061E</a:t>
            </a:r>
          </a:p>
          <a:p>
            <a:r>
              <a:rPr lang="en-US" sz="800" dirty="0">
                <a:latin typeface="Arial" charset="0"/>
              </a:rPr>
              <a:t>WRECKER</a:t>
            </a:r>
          </a:p>
          <a:p>
            <a:r>
              <a:rPr lang="en-US" sz="800" dirty="0">
                <a:latin typeface="Arial" charset="0"/>
              </a:rPr>
              <a:t>2 X CRANE EQ2061E</a:t>
            </a:r>
          </a:p>
          <a:p>
            <a:r>
              <a:rPr lang="en-US" sz="800" dirty="0">
                <a:latin typeface="Arial" charset="0"/>
              </a:rPr>
              <a:t>2 X TRK WATER EQ2102</a:t>
            </a:r>
          </a:p>
        </p:txBody>
      </p:sp>
      <p:sp>
        <p:nvSpPr>
          <p:cNvPr id="114" name="Text Box 119"/>
          <p:cNvSpPr txBox="1">
            <a:spLocks noChangeArrowheads="1"/>
          </p:cNvSpPr>
          <p:nvPr/>
        </p:nvSpPr>
        <p:spPr bwMode="auto">
          <a:xfrm>
            <a:off x="7083309" y="5202798"/>
            <a:ext cx="1366364" cy="584775"/>
          </a:xfrm>
          <a:prstGeom prst="rect">
            <a:avLst/>
          </a:prstGeom>
          <a:noFill/>
          <a:ln w="9525">
            <a:noFill/>
            <a:miter lim="800000"/>
            <a:headEnd/>
            <a:tailEnd/>
          </a:ln>
        </p:spPr>
        <p:txBody>
          <a:bodyPr wrap="square">
            <a:spAutoFit/>
          </a:bodyPr>
          <a:lstStyle/>
          <a:p>
            <a:r>
              <a:rPr lang="en-US" sz="800" dirty="0">
                <a:latin typeface="Arial" charset="0"/>
              </a:rPr>
              <a:t>3 X TRK EQ2050</a:t>
            </a:r>
          </a:p>
          <a:p>
            <a:r>
              <a:rPr lang="en-US" sz="800" dirty="0">
                <a:latin typeface="Arial" charset="0"/>
              </a:rPr>
              <a:t>1 X ACV ZBD-05</a:t>
            </a:r>
          </a:p>
          <a:p>
            <a:r>
              <a:rPr lang="en-US" sz="800" dirty="0">
                <a:latin typeface="Arial" charset="0"/>
              </a:rPr>
              <a:t>3 X MOTORCYCLE</a:t>
            </a:r>
            <a:br>
              <a:rPr lang="en-US" sz="800" dirty="0">
                <a:latin typeface="Arial" charset="0"/>
              </a:rPr>
            </a:br>
            <a:r>
              <a:rPr lang="en-US" sz="800" dirty="0">
                <a:latin typeface="Arial" charset="0"/>
              </a:rPr>
              <a:t>1 X EQ2102 SIG VAN</a:t>
            </a:r>
          </a:p>
        </p:txBody>
      </p:sp>
      <p:grpSp>
        <p:nvGrpSpPr>
          <p:cNvPr id="83" name="Group 82"/>
          <p:cNvGrpSpPr/>
          <p:nvPr/>
        </p:nvGrpSpPr>
        <p:grpSpPr>
          <a:xfrm>
            <a:off x="7442939" y="4286870"/>
            <a:ext cx="265113" cy="53975"/>
            <a:chOff x="3054350" y="5691984"/>
            <a:chExt cx="265113" cy="53975"/>
          </a:xfrm>
          <a:solidFill>
            <a:schemeClr val="tx1"/>
          </a:solidFill>
        </p:grpSpPr>
        <p:sp>
          <p:nvSpPr>
            <p:cNvPr id="84"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solidFill>
                  <a:srgbClr val="FF0000"/>
                </a:solidFill>
              </a:endParaRPr>
            </a:p>
          </p:txBody>
        </p:sp>
        <p:sp>
          <p:nvSpPr>
            <p:cNvPr id="85"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solidFill>
                  <a:srgbClr val="FF0000"/>
                </a:solidFill>
              </a:endParaRPr>
            </a:p>
          </p:txBody>
        </p:sp>
        <p:sp>
          <p:nvSpPr>
            <p:cNvPr id="86"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solidFill>
                  <a:srgbClr val="FF0000"/>
                </a:solidFill>
              </a:endParaRPr>
            </a:p>
          </p:txBody>
        </p:sp>
      </p:grpSp>
      <p:sp>
        <p:nvSpPr>
          <p:cNvPr id="116" name="TextBox 115"/>
          <p:cNvSpPr txBox="1"/>
          <p:nvPr/>
        </p:nvSpPr>
        <p:spPr>
          <a:xfrm>
            <a:off x="10391314" y="1473433"/>
            <a:ext cx="878767" cy="338554"/>
          </a:xfrm>
          <a:prstGeom prst="rect">
            <a:avLst/>
          </a:prstGeom>
          <a:noFill/>
        </p:spPr>
        <p:txBody>
          <a:bodyPr wrap="none" rtlCol="0">
            <a:spAutoFit/>
          </a:bodyPr>
          <a:lstStyle/>
          <a:p>
            <a:r>
              <a:rPr lang="en-AU" sz="1600" b="1" u="sng" dirty="0"/>
              <a:t>ZBL-09</a:t>
            </a:r>
          </a:p>
        </p:txBody>
      </p:sp>
      <p:sp>
        <p:nvSpPr>
          <p:cNvPr id="117" name="TextBox 116"/>
          <p:cNvSpPr txBox="1"/>
          <p:nvPr/>
        </p:nvSpPr>
        <p:spPr>
          <a:xfrm>
            <a:off x="9980487" y="3694181"/>
            <a:ext cx="1822102" cy="338554"/>
          </a:xfrm>
          <a:prstGeom prst="rect">
            <a:avLst/>
          </a:prstGeom>
          <a:noFill/>
        </p:spPr>
        <p:txBody>
          <a:bodyPr wrap="none" rtlCol="0">
            <a:spAutoFit/>
          </a:bodyPr>
          <a:lstStyle/>
          <a:p>
            <a:r>
              <a:rPr lang="en-AU" sz="1600" b="1" u="sng" dirty="0"/>
              <a:t>EQ2102 SIG VAN</a:t>
            </a:r>
          </a:p>
        </p:txBody>
      </p:sp>
      <p:grpSp>
        <p:nvGrpSpPr>
          <p:cNvPr id="55" name="Group 54"/>
          <p:cNvGrpSpPr/>
          <p:nvPr/>
        </p:nvGrpSpPr>
        <p:grpSpPr>
          <a:xfrm>
            <a:off x="5829423" y="716448"/>
            <a:ext cx="61380" cy="89360"/>
            <a:chOff x="967738" y="3249386"/>
            <a:chExt cx="51435" cy="72000"/>
          </a:xfrm>
        </p:grpSpPr>
        <p:cxnSp>
          <p:nvCxnSpPr>
            <p:cNvPr id="56" name="Straight Connector 55"/>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57" name="Straight Connector 56"/>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62" name="Group 61"/>
          <p:cNvGrpSpPr/>
          <p:nvPr/>
        </p:nvGrpSpPr>
        <p:grpSpPr>
          <a:xfrm>
            <a:off x="9135765" y="4273944"/>
            <a:ext cx="265113" cy="53975"/>
            <a:chOff x="3054350" y="5691984"/>
            <a:chExt cx="265113" cy="53975"/>
          </a:xfrm>
          <a:solidFill>
            <a:schemeClr val="tx1"/>
          </a:solidFill>
        </p:grpSpPr>
        <p:sp>
          <p:nvSpPr>
            <p:cNvPr id="63"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64"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65"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cxnSp>
        <p:nvCxnSpPr>
          <p:cNvPr id="69" name="Straight Connector 68"/>
          <p:cNvCxnSpPr/>
          <p:nvPr/>
        </p:nvCxnSpPr>
        <p:spPr bwMode="auto">
          <a:xfrm>
            <a:off x="2275724" y="4300044"/>
            <a:ext cx="0" cy="8936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76" name="Straight Connector 75"/>
          <p:cNvCxnSpPr/>
          <p:nvPr/>
        </p:nvCxnSpPr>
        <p:spPr bwMode="auto">
          <a:xfrm>
            <a:off x="3281638" y="2035332"/>
            <a:ext cx="0" cy="8936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82" name="Straight Connector 81"/>
          <p:cNvCxnSpPr/>
          <p:nvPr/>
        </p:nvCxnSpPr>
        <p:spPr bwMode="auto">
          <a:xfrm>
            <a:off x="4724775" y="2031556"/>
            <a:ext cx="0" cy="8936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6" name="Straight Connector 95"/>
          <p:cNvCxnSpPr/>
          <p:nvPr/>
        </p:nvCxnSpPr>
        <p:spPr bwMode="auto">
          <a:xfrm>
            <a:off x="6965233" y="1999359"/>
            <a:ext cx="0" cy="8936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04" name="TextBox 103">
            <a:hlinkClick r:id="" action="ppaction://noaction"/>
          </p:cNvPr>
          <p:cNvSpPr txBox="1"/>
          <p:nvPr/>
        </p:nvSpPr>
        <p:spPr>
          <a:xfrm>
            <a:off x="2237165" y="2633615"/>
            <a:ext cx="817853" cy="246221"/>
          </a:xfrm>
          <a:prstGeom prst="rect">
            <a:avLst/>
          </a:prstGeom>
          <a:noFill/>
        </p:spPr>
        <p:txBody>
          <a:bodyPr wrap="none" rtlCol="0">
            <a:spAutoFit/>
          </a:bodyPr>
          <a:lstStyle/>
          <a:p>
            <a:r>
              <a:rPr lang="en-CA" sz="1000" b="1" dirty="0">
                <a:cs typeface="Arial" panose="020B0604020202020204" pitchFamily="34" charset="0"/>
              </a:rPr>
              <a:t>DECEPTION</a:t>
            </a:r>
            <a:r>
              <a:rPr lang="en-CA" sz="800" b="1" dirty="0">
                <a:cs typeface="Arial" panose="020B0604020202020204" pitchFamily="34" charset="0"/>
              </a:rPr>
              <a:t> </a:t>
            </a:r>
          </a:p>
        </p:txBody>
      </p:sp>
      <p:sp>
        <p:nvSpPr>
          <p:cNvPr id="107" name="TextBox 106">
            <a:hlinkClick r:id="" action="ppaction://noaction"/>
          </p:cNvPr>
          <p:cNvSpPr txBox="1"/>
          <p:nvPr/>
        </p:nvSpPr>
        <p:spPr>
          <a:xfrm>
            <a:off x="3832486" y="2625538"/>
            <a:ext cx="790601" cy="246221"/>
          </a:xfrm>
          <a:prstGeom prst="rect">
            <a:avLst/>
          </a:prstGeom>
          <a:noFill/>
        </p:spPr>
        <p:txBody>
          <a:bodyPr wrap="none" rtlCol="0">
            <a:spAutoFit/>
          </a:bodyPr>
          <a:lstStyle/>
          <a:p>
            <a:r>
              <a:rPr lang="en-CA" sz="1000" b="1" dirty="0">
                <a:cs typeface="Arial" panose="020B0604020202020204" pitchFamily="34" charset="0"/>
              </a:rPr>
              <a:t>INFO ATK</a:t>
            </a:r>
          </a:p>
        </p:txBody>
      </p:sp>
      <p:sp>
        <p:nvSpPr>
          <p:cNvPr id="108" name="TextBox 107">
            <a:hlinkClick r:id="" action="ppaction://noaction"/>
          </p:cNvPr>
          <p:cNvSpPr txBox="1"/>
          <p:nvPr/>
        </p:nvSpPr>
        <p:spPr>
          <a:xfrm>
            <a:off x="5820815" y="2594567"/>
            <a:ext cx="1007631" cy="400110"/>
          </a:xfrm>
          <a:prstGeom prst="rect">
            <a:avLst/>
          </a:prstGeom>
          <a:noFill/>
        </p:spPr>
        <p:txBody>
          <a:bodyPr wrap="square" rtlCol="0">
            <a:spAutoFit/>
          </a:bodyPr>
          <a:lstStyle/>
          <a:p>
            <a:pPr algn="ctr"/>
            <a:r>
              <a:rPr lang="en-CA" sz="1000" b="1" dirty="0">
                <a:cs typeface="Arial" panose="020B0604020202020204" pitchFamily="34" charset="0"/>
              </a:rPr>
              <a:t>PERCEPTION MGMT</a:t>
            </a:r>
          </a:p>
        </p:txBody>
      </p:sp>
      <p:cxnSp>
        <p:nvCxnSpPr>
          <p:cNvPr id="119" name="Straight Connector 118"/>
          <p:cNvCxnSpPr/>
          <p:nvPr/>
        </p:nvCxnSpPr>
        <p:spPr bwMode="auto">
          <a:xfrm>
            <a:off x="8538620" y="1981318"/>
            <a:ext cx="0" cy="8936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22" name="TextBox 121">
            <a:hlinkClick r:id="" action="ppaction://noaction"/>
          </p:cNvPr>
          <p:cNvSpPr txBox="1"/>
          <p:nvPr/>
        </p:nvSpPr>
        <p:spPr>
          <a:xfrm>
            <a:off x="7576290" y="2624220"/>
            <a:ext cx="918841" cy="246221"/>
          </a:xfrm>
          <a:prstGeom prst="rect">
            <a:avLst/>
          </a:prstGeom>
          <a:noFill/>
        </p:spPr>
        <p:txBody>
          <a:bodyPr wrap="none" rtlCol="0">
            <a:spAutoFit/>
          </a:bodyPr>
          <a:lstStyle/>
          <a:p>
            <a:r>
              <a:rPr lang="en-CA" sz="1000" b="1" dirty="0">
                <a:cs typeface="Arial" panose="020B0604020202020204" pitchFamily="34" charset="0"/>
              </a:rPr>
              <a:t>INFLUENCE</a:t>
            </a:r>
          </a:p>
        </p:txBody>
      </p:sp>
      <p:grpSp>
        <p:nvGrpSpPr>
          <p:cNvPr id="99" name="Group 98"/>
          <p:cNvGrpSpPr/>
          <p:nvPr/>
        </p:nvGrpSpPr>
        <p:grpSpPr>
          <a:xfrm>
            <a:off x="7355357" y="4558678"/>
            <a:ext cx="449802" cy="439804"/>
            <a:chOff x="8398623" y="3652097"/>
            <a:chExt cx="501951" cy="502613"/>
          </a:xfrm>
        </p:grpSpPr>
        <p:sp>
          <p:nvSpPr>
            <p:cNvPr id="100" name="Rectangle 99"/>
            <p:cNvSpPr>
              <a:spLocks noChangeAspect="1"/>
            </p:cNvSpPr>
            <p:nvPr/>
          </p:nvSpPr>
          <p:spPr bwMode="auto">
            <a:xfrm rot="2700000">
              <a:off x="8398292" y="3652428"/>
              <a:ext cx="502613" cy="501951"/>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101" name="Freeform 403"/>
            <p:cNvSpPr>
              <a:spLocks noChangeAspect="1"/>
            </p:cNvSpPr>
            <p:nvPr/>
          </p:nvSpPr>
          <p:spPr bwMode="auto">
            <a:xfrm>
              <a:off x="8455876" y="3737908"/>
              <a:ext cx="393113" cy="302747"/>
            </a:xfrm>
            <a:custGeom>
              <a:avLst/>
              <a:gdLst>
                <a:gd name="T0" fmla="*/ 0 w 218"/>
                <a:gd name="T1" fmla="*/ 0 h 116"/>
                <a:gd name="T2" fmla="*/ 108 w 218"/>
                <a:gd name="T3" fmla="*/ 84 h 116"/>
                <a:gd name="T4" fmla="*/ 108 w 218"/>
                <a:gd name="T5" fmla="*/ 32 h 116"/>
                <a:gd name="T6" fmla="*/ 218 w 218"/>
                <a:gd name="T7" fmla="*/ 116 h 116"/>
                <a:gd name="T8" fmla="*/ 0 60000 65536"/>
                <a:gd name="T9" fmla="*/ 0 60000 65536"/>
                <a:gd name="T10" fmla="*/ 0 60000 65536"/>
                <a:gd name="T11" fmla="*/ 0 60000 65536"/>
                <a:gd name="T12" fmla="*/ 0 w 218"/>
                <a:gd name="T13" fmla="*/ 0 h 116"/>
                <a:gd name="T14" fmla="*/ 218 w 218"/>
                <a:gd name="T15" fmla="*/ 116 h 116"/>
              </a:gdLst>
              <a:ahLst/>
              <a:cxnLst>
                <a:cxn ang="T8">
                  <a:pos x="T0" y="T1"/>
                </a:cxn>
                <a:cxn ang="T9">
                  <a:pos x="T2" y="T3"/>
                </a:cxn>
                <a:cxn ang="T10">
                  <a:pos x="T4" y="T5"/>
                </a:cxn>
                <a:cxn ang="T11">
                  <a:pos x="T6" y="T7"/>
                </a:cxn>
              </a:cxnLst>
              <a:rect l="T12" t="T13" r="T14" b="T15"/>
              <a:pathLst>
                <a:path w="218" h="116">
                  <a:moveTo>
                    <a:pt x="0" y="0"/>
                  </a:moveTo>
                  <a:lnTo>
                    <a:pt x="108" y="84"/>
                  </a:lnTo>
                  <a:lnTo>
                    <a:pt x="108" y="32"/>
                  </a:lnTo>
                  <a:lnTo>
                    <a:pt x="218" y="116"/>
                  </a:lnTo>
                </a:path>
              </a:pathLst>
            </a:custGeom>
            <a:solidFill>
              <a:schemeClr val="bg1"/>
            </a:solidFill>
            <a:ln w="19050" cap="rnd" cmpd="sng">
              <a:solidFill>
                <a:srgbClr val="FF0000"/>
              </a:solidFill>
              <a:prstDash val="solid"/>
              <a:round/>
              <a:headEnd type="none" w="sm" len="sm"/>
              <a:tailEnd type="none" w="sm" len="sm"/>
            </a:ln>
          </p:spPr>
          <p:txBody>
            <a:bodyPr wrap="square" lIns="0" tIns="0" rIns="0">
              <a:spAutoFit/>
            </a:bodyPr>
            <a:lstStyle/>
            <a:p>
              <a:endParaRPr lang="en-US" dirty="0">
                <a:ln w="38100">
                  <a:solidFill>
                    <a:schemeClr val="tx1"/>
                  </a:solidFill>
                </a:ln>
              </a:endParaRPr>
            </a:p>
          </p:txBody>
        </p:sp>
      </p:grpSp>
      <p:grpSp>
        <p:nvGrpSpPr>
          <p:cNvPr id="105" name="Group 104"/>
          <p:cNvGrpSpPr/>
          <p:nvPr/>
        </p:nvGrpSpPr>
        <p:grpSpPr>
          <a:xfrm>
            <a:off x="5616456" y="987133"/>
            <a:ext cx="474698" cy="468000"/>
            <a:chOff x="9682413" y="6215289"/>
            <a:chExt cx="474698" cy="468000"/>
          </a:xfrm>
        </p:grpSpPr>
        <p:sp>
          <p:nvSpPr>
            <p:cNvPr id="106" name="Rectangle 105"/>
            <p:cNvSpPr>
              <a:spLocks noChangeAspect="1"/>
            </p:cNvSpPr>
            <p:nvPr/>
          </p:nvSpPr>
          <p:spPr bwMode="auto">
            <a:xfrm rot="2700000">
              <a:off x="9686206" y="6215289"/>
              <a:ext cx="468000" cy="468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118" name="TextBox 117"/>
            <p:cNvSpPr txBox="1"/>
            <p:nvPr/>
          </p:nvSpPr>
          <p:spPr>
            <a:xfrm>
              <a:off x="9682413" y="6294342"/>
              <a:ext cx="474698" cy="276999"/>
            </a:xfrm>
            <a:prstGeom prst="rect">
              <a:avLst/>
            </a:prstGeom>
            <a:noFill/>
          </p:spPr>
          <p:txBody>
            <a:bodyPr wrap="square" rtlCol="0">
              <a:spAutoFit/>
            </a:bodyPr>
            <a:lstStyle/>
            <a:p>
              <a:pPr algn="ctr"/>
              <a:r>
                <a:rPr lang="en-CA" sz="1200" b="1" dirty="0">
                  <a:solidFill>
                    <a:srgbClr val="FF0000"/>
                  </a:solidFill>
                </a:rPr>
                <a:t>IW</a:t>
              </a:r>
            </a:p>
          </p:txBody>
        </p:sp>
      </p:grpSp>
      <p:grpSp>
        <p:nvGrpSpPr>
          <p:cNvPr id="123" name="Group 122"/>
          <p:cNvGrpSpPr/>
          <p:nvPr/>
        </p:nvGrpSpPr>
        <p:grpSpPr>
          <a:xfrm>
            <a:off x="3044289" y="2271950"/>
            <a:ext cx="474698" cy="468000"/>
            <a:chOff x="9682413" y="6215289"/>
            <a:chExt cx="474698" cy="468000"/>
          </a:xfrm>
        </p:grpSpPr>
        <p:sp>
          <p:nvSpPr>
            <p:cNvPr id="125" name="Rectangle 124"/>
            <p:cNvSpPr>
              <a:spLocks noChangeAspect="1"/>
            </p:cNvSpPr>
            <p:nvPr/>
          </p:nvSpPr>
          <p:spPr bwMode="auto">
            <a:xfrm rot="2700000">
              <a:off x="9686206" y="6215289"/>
              <a:ext cx="468000" cy="468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126" name="TextBox 125"/>
            <p:cNvSpPr txBox="1"/>
            <p:nvPr/>
          </p:nvSpPr>
          <p:spPr>
            <a:xfrm>
              <a:off x="9682413" y="6294342"/>
              <a:ext cx="474698" cy="276999"/>
            </a:xfrm>
            <a:prstGeom prst="rect">
              <a:avLst/>
            </a:prstGeom>
            <a:noFill/>
          </p:spPr>
          <p:txBody>
            <a:bodyPr wrap="square" rtlCol="0">
              <a:spAutoFit/>
            </a:bodyPr>
            <a:lstStyle/>
            <a:p>
              <a:pPr algn="ctr"/>
              <a:r>
                <a:rPr lang="en-CA" sz="1200" b="1" dirty="0">
                  <a:solidFill>
                    <a:srgbClr val="FF0000"/>
                  </a:solidFill>
                </a:rPr>
                <a:t>CI</a:t>
              </a:r>
            </a:p>
          </p:txBody>
        </p:sp>
      </p:grpSp>
      <p:grpSp>
        <p:nvGrpSpPr>
          <p:cNvPr id="127" name="Group 126"/>
          <p:cNvGrpSpPr/>
          <p:nvPr/>
        </p:nvGrpSpPr>
        <p:grpSpPr>
          <a:xfrm>
            <a:off x="4487426" y="2296966"/>
            <a:ext cx="474698" cy="468000"/>
            <a:chOff x="9682413" y="6215289"/>
            <a:chExt cx="474698" cy="468000"/>
          </a:xfrm>
        </p:grpSpPr>
        <p:sp>
          <p:nvSpPr>
            <p:cNvPr id="128" name="Rectangle 127"/>
            <p:cNvSpPr>
              <a:spLocks noChangeAspect="1"/>
            </p:cNvSpPr>
            <p:nvPr/>
          </p:nvSpPr>
          <p:spPr bwMode="auto">
            <a:xfrm rot="2700000">
              <a:off x="9686206" y="6215289"/>
              <a:ext cx="468000" cy="468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130" name="TextBox 129"/>
            <p:cNvSpPr txBox="1"/>
            <p:nvPr/>
          </p:nvSpPr>
          <p:spPr>
            <a:xfrm>
              <a:off x="9682413" y="6294342"/>
              <a:ext cx="474698" cy="276999"/>
            </a:xfrm>
            <a:prstGeom prst="rect">
              <a:avLst/>
            </a:prstGeom>
            <a:noFill/>
          </p:spPr>
          <p:txBody>
            <a:bodyPr wrap="square" rtlCol="0">
              <a:spAutoFit/>
            </a:bodyPr>
            <a:lstStyle/>
            <a:p>
              <a:pPr algn="ctr"/>
              <a:r>
                <a:rPr lang="en-CA" sz="1200" b="1" dirty="0">
                  <a:solidFill>
                    <a:srgbClr val="FF0000"/>
                  </a:solidFill>
                </a:rPr>
                <a:t>IW</a:t>
              </a:r>
            </a:p>
          </p:txBody>
        </p:sp>
      </p:grpSp>
      <p:grpSp>
        <p:nvGrpSpPr>
          <p:cNvPr id="131" name="Group 130"/>
          <p:cNvGrpSpPr/>
          <p:nvPr/>
        </p:nvGrpSpPr>
        <p:grpSpPr>
          <a:xfrm>
            <a:off x="6735998" y="2272983"/>
            <a:ext cx="474698" cy="468000"/>
            <a:chOff x="9682413" y="6215289"/>
            <a:chExt cx="474698" cy="468000"/>
          </a:xfrm>
        </p:grpSpPr>
        <p:sp>
          <p:nvSpPr>
            <p:cNvPr id="132" name="Rectangle 131"/>
            <p:cNvSpPr>
              <a:spLocks noChangeAspect="1"/>
            </p:cNvSpPr>
            <p:nvPr/>
          </p:nvSpPr>
          <p:spPr bwMode="auto">
            <a:xfrm rot="2700000">
              <a:off x="9686206" y="6215289"/>
              <a:ext cx="468000" cy="468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133" name="TextBox 132"/>
            <p:cNvSpPr txBox="1"/>
            <p:nvPr/>
          </p:nvSpPr>
          <p:spPr>
            <a:xfrm>
              <a:off x="9682413" y="6294342"/>
              <a:ext cx="474698" cy="276999"/>
            </a:xfrm>
            <a:prstGeom prst="rect">
              <a:avLst/>
            </a:prstGeom>
            <a:noFill/>
          </p:spPr>
          <p:txBody>
            <a:bodyPr wrap="square" rtlCol="0">
              <a:spAutoFit/>
            </a:bodyPr>
            <a:lstStyle/>
            <a:p>
              <a:pPr algn="ctr"/>
              <a:r>
                <a:rPr lang="en-CA" sz="1200" b="1" dirty="0">
                  <a:solidFill>
                    <a:srgbClr val="FF0000"/>
                  </a:solidFill>
                </a:rPr>
                <a:t>PA</a:t>
              </a:r>
            </a:p>
          </p:txBody>
        </p:sp>
      </p:grpSp>
      <p:grpSp>
        <p:nvGrpSpPr>
          <p:cNvPr id="11" name="Group 10">
            <a:extLst>
              <a:ext uri="{FF2B5EF4-FFF2-40B4-BE49-F238E27FC236}">
                <a16:creationId xmlns:a16="http://schemas.microsoft.com/office/drawing/2014/main" id="{ACF54781-DCE1-4F0E-8FEE-27A942B51F22}"/>
              </a:ext>
            </a:extLst>
          </p:cNvPr>
          <p:cNvGrpSpPr/>
          <p:nvPr/>
        </p:nvGrpSpPr>
        <p:grpSpPr>
          <a:xfrm>
            <a:off x="4902908" y="4308763"/>
            <a:ext cx="1475533" cy="1355700"/>
            <a:chOff x="3340892" y="4578853"/>
            <a:chExt cx="1475533" cy="1355700"/>
          </a:xfrm>
        </p:grpSpPr>
        <p:sp>
          <p:nvSpPr>
            <p:cNvPr id="445" name="Rectangle 109"/>
            <p:cNvSpPr>
              <a:spLocks noChangeArrowheads="1"/>
            </p:cNvSpPr>
            <p:nvPr/>
          </p:nvSpPr>
          <p:spPr bwMode="auto">
            <a:xfrm>
              <a:off x="3833464" y="5472888"/>
              <a:ext cx="982961" cy="461665"/>
            </a:xfrm>
            <a:prstGeom prst="rect">
              <a:avLst/>
            </a:prstGeom>
            <a:noFill/>
            <a:ln w="9525">
              <a:noFill/>
              <a:miter lim="800000"/>
              <a:headEnd/>
              <a:tailEnd/>
            </a:ln>
          </p:spPr>
          <p:txBody>
            <a:bodyPr wrap="none">
              <a:spAutoFit/>
            </a:bodyPr>
            <a:lstStyle/>
            <a:p>
              <a:r>
                <a:rPr lang="en-US" sz="800" dirty="0">
                  <a:latin typeface="Arial" charset="0"/>
                </a:rPr>
                <a:t>2 X TRK EQ2050</a:t>
              </a:r>
            </a:p>
            <a:p>
              <a:r>
                <a:rPr lang="en-US" sz="800" dirty="0">
                  <a:latin typeface="Arial" charset="0"/>
                </a:rPr>
                <a:t>1 X EQ2102 </a:t>
              </a:r>
            </a:p>
            <a:p>
              <a:r>
                <a:rPr lang="en-US" sz="800" dirty="0">
                  <a:latin typeface="Arial" charset="0"/>
                </a:rPr>
                <a:t>2 X EQ2061E</a:t>
              </a:r>
            </a:p>
          </p:txBody>
        </p:sp>
        <p:grpSp>
          <p:nvGrpSpPr>
            <p:cNvPr id="139" name="Group 138"/>
            <p:cNvGrpSpPr/>
            <p:nvPr/>
          </p:nvGrpSpPr>
          <p:grpSpPr>
            <a:xfrm>
              <a:off x="4159845" y="4578853"/>
              <a:ext cx="265113" cy="53975"/>
              <a:chOff x="3054350" y="5691984"/>
              <a:chExt cx="265113" cy="53975"/>
            </a:xfrm>
            <a:solidFill>
              <a:schemeClr val="tx1"/>
            </a:solidFill>
          </p:grpSpPr>
          <p:sp>
            <p:nvSpPr>
              <p:cNvPr id="140"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41"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42"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143" name="TextBox 142">
              <a:hlinkClick r:id="" action="ppaction://noaction"/>
            </p:cNvPr>
            <p:cNvSpPr txBox="1"/>
            <p:nvPr/>
          </p:nvSpPr>
          <p:spPr>
            <a:xfrm>
              <a:off x="3340892" y="5145005"/>
              <a:ext cx="867545" cy="246221"/>
            </a:xfrm>
            <a:prstGeom prst="rect">
              <a:avLst/>
            </a:prstGeom>
            <a:noFill/>
          </p:spPr>
          <p:txBody>
            <a:bodyPr wrap="none" rtlCol="0">
              <a:spAutoFit/>
            </a:bodyPr>
            <a:lstStyle>
              <a:defPPr>
                <a:defRPr lang="en-US"/>
              </a:defPPr>
              <a:lvl1pPr>
                <a:defRPr sz="1200" b="1" u="sng"/>
              </a:lvl1pPr>
            </a:lstStyle>
            <a:p>
              <a:r>
                <a:rPr lang="en-CA" sz="1000" u="none" dirty="0">
                  <a:cs typeface="Arial" panose="020B0604020202020204" pitchFamily="34" charset="0"/>
                </a:rPr>
                <a:t>INFO SCTY</a:t>
              </a:r>
            </a:p>
          </p:txBody>
        </p:sp>
        <p:grpSp>
          <p:nvGrpSpPr>
            <p:cNvPr id="148" name="Group 147"/>
            <p:cNvGrpSpPr/>
            <p:nvPr/>
          </p:nvGrpSpPr>
          <p:grpSpPr>
            <a:xfrm>
              <a:off x="4059815" y="4802569"/>
              <a:ext cx="474698" cy="468000"/>
              <a:chOff x="9682413" y="6215289"/>
              <a:chExt cx="474698" cy="468000"/>
            </a:xfrm>
          </p:grpSpPr>
          <p:sp>
            <p:nvSpPr>
              <p:cNvPr id="149" name="Rectangle 148"/>
              <p:cNvSpPr>
                <a:spLocks noChangeAspect="1"/>
              </p:cNvSpPr>
              <p:nvPr/>
            </p:nvSpPr>
            <p:spPr bwMode="auto">
              <a:xfrm rot="2700000">
                <a:off x="9686206" y="6215289"/>
                <a:ext cx="468000" cy="468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150" name="TextBox 149"/>
              <p:cNvSpPr txBox="1"/>
              <p:nvPr/>
            </p:nvSpPr>
            <p:spPr>
              <a:xfrm>
                <a:off x="9682413" y="6294342"/>
                <a:ext cx="474698" cy="276999"/>
              </a:xfrm>
              <a:prstGeom prst="rect">
                <a:avLst/>
              </a:prstGeom>
              <a:noFill/>
            </p:spPr>
            <p:txBody>
              <a:bodyPr wrap="square" rtlCol="0">
                <a:spAutoFit/>
              </a:bodyPr>
              <a:lstStyle/>
              <a:p>
                <a:pPr algn="ctr"/>
                <a:r>
                  <a:rPr lang="en-CA" sz="1200" b="1" dirty="0">
                    <a:solidFill>
                      <a:srgbClr val="FF0000"/>
                    </a:solidFill>
                  </a:rPr>
                  <a:t>IW</a:t>
                </a:r>
              </a:p>
            </p:txBody>
          </p:sp>
        </p:grpSp>
      </p:grpSp>
      <p:grpSp>
        <p:nvGrpSpPr>
          <p:cNvPr id="12" name="Group 11">
            <a:extLst>
              <a:ext uri="{FF2B5EF4-FFF2-40B4-BE49-F238E27FC236}">
                <a16:creationId xmlns:a16="http://schemas.microsoft.com/office/drawing/2014/main" id="{0AE1292A-42DF-4112-BA91-F27D09679AC3}"/>
              </a:ext>
            </a:extLst>
          </p:cNvPr>
          <p:cNvGrpSpPr/>
          <p:nvPr/>
        </p:nvGrpSpPr>
        <p:grpSpPr>
          <a:xfrm>
            <a:off x="3205350" y="4308763"/>
            <a:ext cx="1800970" cy="1622699"/>
            <a:chOff x="3891810" y="4432359"/>
            <a:chExt cx="1800970" cy="1622699"/>
          </a:xfrm>
        </p:grpSpPr>
        <p:grpSp>
          <p:nvGrpSpPr>
            <p:cNvPr id="91" name="Group 90"/>
            <p:cNvGrpSpPr/>
            <p:nvPr/>
          </p:nvGrpSpPr>
          <p:grpSpPr>
            <a:xfrm>
              <a:off x="4650106" y="4432359"/>
              <a:ext cx="265113" cy="53975"/>
              <a:chOff x="3054350" y="5691984"/>
              <a:chExt cx="265113" cy="53975"/>
            </a:xfrm>
            <a:solidFill>
              <a:schemeClr val="tx1"/>
            </a:solidFill>
          </p:grpSpPr>
          <p:sp>
            <p:nvSpPr>
              <p:cNvPr id="92"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93"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94"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111" name="Text Box 119"/>
            <p:cNvSpPr txBox="1">
              <a:spLocks noChangeArrowheads="1"/>
            </p:cNvSpPr>
            <p:nvPr/>
          </p:nvSpPr>
          <p:spPr bwMode="auto">
            <a:xfrm>
              <a:off x="4326416" y="5347172"/>
              <a:ext cx="1366364" cy="707886"/>
            </a:xfrm>
            <a:prstGeom prst="rect">
              <a:avLst/>
            </a:prstGeom>
            <a:noFill/>
            <a:ln w="9525">
              <a:noFill/>
              <a:miter lim="800000"/>
              <a:headEnd/>
              <a:tailEnd/>
            </a:ln>
          </p:spPr>
          <p:txBody>
            <a:bodyPr wrap="square">
              <a:spAutoFit/>
            </a:bodyPr>
            <a:lstStyle/>
            <a:p>
              <a:r>
                <a:rPr lang="en-US" sz="800" dirty="0">
                  <a:latin typeface="Arial" charset="0"/>
                </a:rPr>
                <a:t>6 X TRK EQ2050</a:t>
              </a:r>
            </a:p>
            <a:p>
              <a:r>
                <a:rPr lang="en-US" sz="800" dirty="0">
                  <a:latin typeface="Arial" charset="0"/>
                </a:rPr>
                <a:t>3 X EQ2102 RELAY</a:t>
              </a:r>
            </a:p>
            <a:p>
              <a:r>
                <a:rPr lang="en-US" sz="800" dirty="0">
                  <a:latin typeface="Arial" charset="0"/>
                </a:rPr>
                <a:t>2 X EQ2102 SATCOM</a:t>
              </a:r>
            </a:p>
            <a:p>
              <a:r>
                <a:rPr lang="en-US" sz="800" dirty="0">
                  <a:latin typeface="Arial" charset="0"/>
                </a:rPr>
                <a:t>2 X EQ2102 COMPUTER VAN</a:t>
              </a:r>
            </a:p>
          </p:txBody>
        </p:sp>
        <p:sp>
          <p:nvSpPr>
            <p:cNvPr id="147" name="TextBox 146">
              <a:hlinkClick r:id="" action="ppaction://noaction"/>
            </p:cNvPr>
            <p:cNvSpPr txBox="1"/>
            <p:nvPr/>
          </p:nvSpPr>
          <p:spPr>
            <a:xfrm>
              <a:off x="3891810" y="4998511"/>
              <a:ext cx="819455" cy="246221"/>
            </a:xfrm>
            <a:prstGeom prst="rect">
              <a:avLst/>
            </a:prstGeom>
            <a:noFill/>
          </p:spPr>
          <p:txBody>
            <a:bodyPr wrap="none" rtlCol="0">
              <a:spAutoFit/>
            </a:bodyPr>
            <a:lstStyle/>
            <a:p>
              <a:r>
                <a:rPr lang="en-CA" sz="1000" b="1" dirty="0">
                  <a:cs typeface="Arial" panose="020B0604020202020204" pitchFamily="34" charset="0"/>
                </a:rPr>
                <a:t>INT MGMT</a:t>
              </a:r>
            </a:p>
          </p:txBody>
        </p:sp>
        <p:grpSp>
          <p:nvGrpSpPr>
            <p:cNvPr id="151" name="Group 150"/>
            <p:cNvGrpSpPr/>
            <p:nvPr/>
          </p:nvGrpSpPr>
          <p:grpSpPr>
            <a:xfrm>
              <a:off x="4563961" y="4661158"/>
              <a:ext cx="474698" cy="468000"/>
              <a:chOff x="9682413" y="6215289"/>
              <a:chExt cx="474698" cy="468000"/>
            </a:xfrm>
          </p:grpSpPr>
          <p:sp>
            <p:nvSpPr>
              <p:cNvPr id="152" name="Rectangle 151"/>
              <p:cNvSpPr>
                <a:spLocks noChangeAspect="1"/>
              </p:cNvSpPr>
              <p:nvPr/>
            </p:nvSpPr>
            <p:spPr bwMode="auto">
              <a:xfrm rot="2700000">
                <a:off x="9686206" y="6215289"/>
                <a:ext cx="468000" cy="468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153" name="TextBox 152"/>
              <p:cNvSpPr txBox="1"/>
              <p:nvPr/>
            </p:nvSpPr>
            <p:spPr>
              <a:xfrm>
                <a:off x="9682413" y="6294342"/>
                <a:ext cx="474698" cy="276999"/>
              </a:xfrm>
              <a:prstGeom prst="rect">
                <a:avLst/>
              </a:prstGeom>
              <a:noFill/>
            </p:spPr>
            <p:txBody>
              <a:bodyPr wrap="square" rtlCol="0">
                <a:spAutoFit/>
              </a:bodyPr>
              <a:lstStyle/>
              <a:p>
                <a:pPr algn="ctr"/>
                <a:r>
                  <a:rPr lang="en-CA" sz="1200" b="1" dirty="0">
                    <a:solidFill>
                      <a:srgbClr val="FF0000"/>
                    </a:solidFill>
                  </a:rPr>
                  <a:t>MI</a:t>
                </a:r>
              </a:p>
            </p:txBody>
          </p:sp>
        </p:grpSp>
      </p:grpSp>
      <p:grpSp>
        <p:nvGrpSpPr>
          <p:cNvPr id="154" name="Group 153"/>
          <p:cNvGrpSpPr/>
          <p:nvPr/>
        </p:nvGrpSpPr>
        <p:grpSpPr>
          <a:xfrm>
            <a:off x="2049245" y="4583260"/>
            <a:ext cx="474698" cy="468000"/>
            <a:chOff x="9682413" y="6215289"/>
            <a:chExt cx="474698" cy="468000"/>
          </a:xfrm>
        </p:grpSpPr>
        <p:sp>
          <p:nvSpPr>
            <p:cNvPr id="155" name="Rectangle 154"/>
            <p:cNvSpPr>
              <a:spLocks noChangeAspect="1"/>
            </p:cNvSpPr>
            <p:nvPr/>
          </p:nvSpPr>
          <p:spPr bwMode="auto">
            <a:xfrm rot="2700000">
              <a:off x="9686206" y="6215289"/>
              <a:ext cx="468000" cy="468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156" name="TextBox 155"/>
            <p:cNvSpPr txBox="1"/>
            <p:nvPr/>
          </p:nvSpPr>
          <p:spPr>
            <a:xfrm>
              <a:off x="9682413" y="6294342"/>
              <a:ext cx="474698" cy="276999"/>
            </a:xfrm>
            <a:prstGeom prst="rect">
              <a:avLst/>
            </a:prstGeom>
            <a:noFill/>
          </p:spPr>
          <p:txBody>
            <a:bodyPr wrap="square" rtlCol="0">
              <a:spAutoFit/>
            </a:bodyPr>
            <a:lstStyle/>
            <a:p>
              <a:pPr algn="ctr"/>
              <a:r>
                <a:rPr lang="en-CA" sz="1200" b="1" dirty="0">
                  <a:solidFill>
                    <a:srgbClr val="FF0000"/>
                  </a:solidFill>
                </a:rPr>
                <a:t>EW</a:t>
              </a:r>
            </a:p>
          </p:txBody>
        </p:sp>
      </p:grpSp>
      <p:grpSp>
        <p:nvGrpSpPr>
          <p:cNvPr id="6" name="Group 5">
            <a:extLst>
              <a:ext uri="{FF2B5EF4-FFF2-40B4-BE49-F238E27FC236}">
                <a16:creationId xmlns:a16="http://schemas.microsoft.com/office/drawing/2014/main" id="{CC0AECC0-CF57-4D5D-B377-E49E91C5A8B0}"/>
              </a:ext>
            </a:extLst>
          </p:cNvPr>
          <p:cNvGrpSpPr/>
          <p:nvPr/>
        </p:nvGrpSpPr>
        <p:grpSpPr>
          <a:xfrm>
            <a:off x="9053743" y="4536256"/>
            <a:ext cx="450000" cy="450000"/>
            <a:chOff x="8514228" y="2193503"/>
            <a:chExt cx="450000" cy="450000"/>
          </a:xfrm>
        </p:grpSpPr>
        <p:sp>
          <p:nvSpPr>
            <p:cNvPr id="2" name="Rectangle 1">
              <a:extLst>
                <a:ext uri="{FF2B5EF4-FFF2-40B4-BE49-F238E27FC236}">
                  <a16:creationId xmlns:a16="http://schemas.microsoft.com/office/drawing/2014/main" id="{1436F0B1-DA0F-420F-BAC8-474F75F47BF1}"/>
                </a:ext>
              </a:extLst>
            </p:cNvPr>
            <p:cNvSpPr>
              <a:spLocks noChangeAspect="1"/>
            </p:cNvSpPr>
            <p:nvPr/>
          </p:nvSpPr>
          <p:spPr bwMode="auto">
            <a:xfrm rot="2700000">
              <a:off x="8514228" y="2193503"/>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5" name="Rectangle 701">
              <a:extLst>
                <a:ext uri="{FF2B5EF4-FFF2-40B4-BE49-F238E27FC236}">
                  <a16:creationId xmlns:a16="http://schemas.microsoft.com/office/drawing/2014/main" id="{745BE0D0-B923-48C6-9FED-FB4F9B19C318}"/>
                </a:ext>
              </a:extLst>
            </p:cNvPr>
            <p:cNvSpPr>
              <a:spLocks noChangeArrowheads="1"/>
            </p:cNvSpPr>
            <p:nvPr/>
          </p:nvSpPr>
          <p:spPr bwMode="auto">
            <a:xfrm>
              <a:off x="8600768" y="2338930"/>
              <a:ext cx="291747" cy="169277"/>
            </a:xfrm>
            <a:prstGeom prst="rect">
              <a:avLst/>
            </a:prstGeom>
            <a:noFill/>
            <a:ln w="9525">
              <a:noFill/>
              <a:miter lim="800000"/>
              <a:headEnd/>
              <a:tailEnd/>
            </a:ln>
          </p:spPr>
          <p:txBody>
            <a:bodyPr wrap="none" lIns="0" tIns="0" rIns="0" bIns="0">
              <a:spAutoFit/>
            </a:bodyPr>
            <a:lstStyle/>
            <a:p>
              <a:pPr eaLnBrk="0" hangingPunct="0"/>
              <a:r>
                <a:rPr lang="en-US" sz="1100" b="1" dirty="0">
                  <a:solidFill>
                    <a:srgbClr val="FF0000"/>
                  </a:solidFill>
                </a:rPr>
                <a:t>CSS</a:t>
              </a:r>
            </a:p>
          </p:txBody>
        </p:sp>
      </p:grpSp>
      <p:grpSp>
        <p:nvGrpSpPr>
          <p:cNvPr id="9" name="Group 8">
            <a:extLst>
              <a:ext uri="{FF2B5EF4-FFF2-40B4-BE49-F238E27FC236}">
                <a16:creationId xmlns:a16="http://schemas.microsoft.com/office/drawing/2014/main" id="{BFC75FF4-BFDC-4E8C-B6A3-2D97CA5F4605}"/>
              </a:ext>
            </a:extLst>
          </p:cNvPr>
          <p:cNvGrpSpPr/>
          <p:nvPr/>
        </p:nvGrpSpPr>
        <p:grpSpPr>
          <a:xfrm>
            <a:off x="8313033" y="2256223"/>
            <a:ext cx="474698" cy="468000"/>
            <a:chOff x="8313033" y="2234101"/>
            <a:chExt cx="474698" cy="468000"/>
          </a:xfrm>
        </p:grpSpPr>
        <p:grpSp>
          <p:nvGrpSpPr>
            <p:cNvPr id="134" name="Group 133"/>
            <p:cNvGrpSpPr/>
            <p:nvPr/>
          </p:nvGrpSpPr>
          <p:grpSpPr>
            <a:xfrm>
              <a:off x="8313033" y="2234101"/>
              <a:ext cx="474698" cy="468000"/>
              <a:chOff x="9682413" y="6215289"/>
              <a:chExt cx="474698" cy="468000"/>
            </a:xfrm>
          </p:grpSpPr>
          <p:sp>
            <p:nvSpPr>
              <p:cNvPr id="135" name="Rectangle 134"/>
              <p:cNvSpPr>
                <a:spLocks noChangeAspect="1"/>
              </p:cNvSpPr>
              <p:nvPr/>
            </p:nvSpPr>
            <p:spPr bwMode="auto">
              <a:xfrm rot="2700000">
                <a:off x="9686206" y="6215289"/>
                <a:ext cx="468000" cy="468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136" name="TextBox 135"/>
              <p:cNvSpPr txBox="1"/>
              <p:nvPr/>
            </p:nvSpPr>
            <p:spPr>
              <a:xfrm>
                <a:off x="9682413" y="6294342"/>
                <a:ext cx="474698" cy="276999"/>
              </a:xfrm>
              <a:prstGeom prst="rect">
                <a:avLst/>
              </a:prstGeom>
              <a:noFill/>
              <a:ln>
                <a:solidFill>
                  <a:schemeClr val="bg1"/>
                </a:solidFill>
              </a:ln>
            </p:spPr>
            <p:txBody>
              <a:bodyPr wrap="square" rtlCol="0">
                <a:spAutoFit/>
              </a:bodyPr>
              <a:lstStyle/>
              <a:p>
                <a:pPr algn="ctr"/>
                <a:endParaRPr lang="en-CA" sz="1200" b="1" dirty="0">
                  <a:solidFill>
                    <a:srgbClr val="FF0000"/>
                  </a:solidFill>
                  <a:highlight>
                    <a:srgbClr val="FFFF00"/>
                  </a:highlight>
                </a:endParaRPr>
              </a:p>
            </p:txBody>
          </p:sp>
        </p:grpSp>
        <p:grpSp>
          <p:nvGrpSpPr>
            <p:cNvPr id="112" name="Group 111">
              <a:extLst>
                <a:ext uri="{FF2B5EF4-FFF2-40B4-BE49-F238E27FC236}">
                  <a16:creationId xmlns:a16="http://schemas.microsoft.com/office/drawing/2014/main" id="{E063327B-B228-4A2C-8607-FBB7733E7DCA}"/>
                </a:ext>
              </a:extLst>
            </p:cNvPr>
            <p:cNvGrpSpPr>
              <a:grpSpLocks/>
            </p:cNvGrpSpPr>
            <p:nvPr/>
          </p:nvGrpSpPr>
          <p:grpSpPr bwMode="auto">
            <a:xfrm>
              <a:off x="8352856" y="2346568"/>
              <a:ext cx="384659" cy="230756"/>
              <a:chOff x="4362" y="370"/>
              <a:chExt cx="384" cy="232"/>
            </a:xfrm>
          </p:grpSpPr>
          <p:sp>
            <p:nvSpPr>
              <p:cNvPr id="113" name="Line 335">
                <a:extLst>
                  <a:ext uri="{FF2B5EF4-FFF2-40B4-BE49-F238E27FC236}">
                    <a16:creationId xmlns:a16="http://schemas.microsoft.com/office/drawing/2014/main" id="{D2D6F810-1249-45EA-AFF9-5678430C6B83}"/>
                  </a:ext>
                </a:extLst>
              </p:cNvPr>
              <p:cNvSpPr>
                <a:spLocks noChangeShapeType="1"/>
              </p:cNvSpPr>
              <p:nvPr/>
            </p:nvSpPr>
            <p:spPr bwMode="auto">
              <a:xfrm>
                <a:off x="4622" y="418"/>
                <a:ext cx="124"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b="1">
                  <a:solidFill>
                    <a:srgbClr val="FF0000"/>
                  </a:solidFill>
                </a:endParaRPr>
              </a:p>
            </p:txBody>
          </p:sp>
          <p:sp>
            <p:nvSpPr>
              <p:cNvPr id="115" name="Line 336">
                <a:extLst>
                  <a:ext uri="{FF2B5EF4-FFF2-40B4-BE49-F238E27FC236}">
                    <a16:creationId xmlns:a16="http://schemas.microsoft.com/office/drawing/2014/main" id="{C75A5AAF-ECE4-4143-AAB0-43CF64093941}"/>
                  </a:ext>
                </a:extLst>
              </p:cNvPr>
              <p:cNvSpPr>
                <a:spLocks noChangeShapeType="1"/>
              </p:cNvSpPr>
              <p:nvPr/>
            </p:nvSpPr>
            <p:spPr bwMode="auto">
              <a:xfrm>
                <a:off x="4622" y="460"/>
                <a:ext cx="124"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b="1">
                  <a:solidFill>
                    <a:srgbClr val="FF0000"/>
                  </a:solidFill>
                </a:endParaRPr>
              </a:p>
            </p:txBody>
          </p:sp>
          <p:sp>
            <p:nvSpPr>
              <p:cNvPr id="120" name="Line 337">
                <a:extLst>
                  <a:ext uri="{FF2B5EF4-FFF2-40B4-BE49-F238E27FC236}">
                    <a16:creationId xmlns:a16="http://schemas.microsoft.com/office/drawing/2014/main" id="{835AB097-10D2-47A7-BBED-837618DA45DB}"/>
                  </a:ext>
                </a:extLst>
              </p:cNvPr>
              <p:cNvSpPr>
                <a:spLocks noChangeShapeType="1"/>
              </p:cNvSpPr>
              <p:nvPr/>
            </p:nvSpPr>
            <p:spPr bwMode="auto">
              <a:xfrm>
                <a:off x="4622" y="508"/>
                <a:ext cx="124"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b="1">
                  <a:solidFill>
                    <a:srgbClr val="FF0000"/>
                  </a:solidFill>
                </a:endParaRPr>
              </a:p>
            </p:txBody>
          </p:sp>
          <p:sp>
            <p:nvSpPr>
              <p:cNvPr id="121" name="Line 338">
                <a:extLst>
                  <a:ext uri="{FF2B5EF4-FFF2-40B4-BE49-F238E27FC236}">
                    <a16:creationId xmlns:a16="http://schemas.microsoft.com/office/drawing/2014/main" id="{D4688162-7BAD-44FA-8687-F4EBA0386CF3}"/>
                  </a:ext>
                </a:extLst>
              </p:cNvPr>
              <p:cNvSpPr>
                <a:spLocks noChangeShapeType="1"/>
              </p:cNvSpPr>
              <p:nvPr/>
            </p:nvSpPr>
            <p:spPr bwMode="auto">
              <a:xfrm>
                <a:off x="4622" y="550"/>
                <a:ext cx="124" cy="0"/>
              </a:xfrm>
              <a:prstGeom prst="line">
                <a:avLst/>
              </a:prstGeom>
              <a:noFill/>
              <a:ln w="952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b="1">
                  <a:solidFill>
                    <a:srgbClr val="FF0000"/>
                  </a:solidFill>
                </a:endParaRPr>
              </a:p>
            </p:txBody>
          </p:sp>
          <p:sp>
            <p:nvSpPr>
              <p:cNvPr id="124" name="Freeform 339">
                <a:extLst>
                  <a:ext uri="{FF2B5EF4-FFF2-40B4-BE49-F238E27FC236}">
                    <a16:creationId xmlns:a16="http://schemas.microsoft.com/office/drawing/2014/main" id="{974299A6-D26C-42AA-886C-C20DBAB8F739}"/>
                  </a:ext>
                </a:extLst>
              </p:cNvPr>
              <p:cNvSpPr>
                <a:spLocks/>
              </p:cNvSpPr>
              <p:nvPr/>
            </p:nvSpPr>
            <p:spPr bwMode="auto">
              <a:xfrm>
                <a:off x="4362" y="370"/>
                <a:ext cx="262" cy="232"/>
              </a:xfrm>
              <a:custGeom>
                <a:avLst/>
                <a:gdLst>
                  <a:gd name="T0" fmla="*/ 262 w 262"/>
                  <a:gd name="T1" fmla="*/ 232 h 232"/>
                  <a:gd name="T2" fmla="*/ 262 w 262"/>
                  <a:gd name="T3" fmla="*/ 0 h 232"/>
                  <a:gd name="T4" fmla="*/ 202 w 262"/>
                  <a:gd name="T5" fmla="*/ 63 h 232"/>
                  <a:gd name="T6" fmla="*/ 0 w 262"/>
                  <a:gd name="T7" fmla="*/ 62 h 232"/>
                  <a:gd name="T8" fmla="*/ 0 w 262"/>
                  <a:gd name="T9" fmla="*/ 170 h 232"/>
                  <a:gd name="T10" fmla="*/ 202 w 262"/>
                  <a:gd name="T11" fmla="*/ 170 h 232"/>
                  <a:gd name="T12" fmla="*/ 262 w 262"/>
                  <a:gd name="T13" fmla="*/ 230 h 23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62" h="232">
                    <a:moveTo>
                      <a:pt x="262" y="232"/>
                    </a:moveTo>
                    <a:lnTo>
                      <a:pt x="262" y="0"/>
                    </a:lnTo>
                    <a:lnTo>
                      <a:pt x="202" y="63"/>
                    </a:lnTo>
                    <a:lnTo>
                      <a:pt x="0" y="62"/>
                    </a:lnTo>
                    <a:lnTo>
                      <a:pt x="0" y="170"/>
                    </a:lnTo>
                    <a:lnTo>
                      <a:pt x="202" y="170"/>
                    </a:lnTo>
                    <a:lnTo>
                      <a:pt x="262" y="230"/>
                    </a:lnTo>
                  </a:path>
                </a:pathLst>
              </a:custGeom>
              <a:solidFill>
                <a:schemeClr val="bg1"/>
              </a:solidFill>
              <a:ln w="9525">
                <a:solidFill>
                  <a:srgbClr val="FF0000"/>
                </a:solidFill>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defPPr>
                  <a:defRPr lang="en-AU"/>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endParaRPr lang="en-GB" b="1">
                  <a:solidFill>
                    <a:srgbClr val="FF0000"/>
                  </a:solidFill>
                </a:endParaRPr>
              </a:p>
            </p:txBody>
          </p:sp>
        </p:grpSp>
      </p:grpSp>
      <p:cxnSp>
        <p:nvCxnSpPr>
          <p:cNvPr id="137" name="Straight Connector 136">
            <a:extLst>
              <a:ext uri="{FF2B5EF4-FFF2-40B4-BE49-F238E27FC236}">
                <a16:creationId xmlns:a16="http://schemas.microsoft.com/office/drawing/2014/main" id="{5F3F95F5-DAE3-47E5-9E5C-C5219CF0126B}"/>
              </a:ext>
            </a:extLst>
          </p:cNvPr>
          <p:cNvCxnSpPr>
            <a:cxnSpLocks/>
          </p:cNvCxnSpPr>
          <p:nvPr/>
        </p:nvCxnSpPr>
        <p:spPr bwMode="auto">
          <a:xfrm flipH="1">
            <a:off x="3287184" y="1873410"/>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38" name="Straight Connector 137">
            <a:extLst>
              <a:ext uri="{FF2B5EF4-FFF2-40B4-BE49-F238E27FC236}">
                <a16:creationId xmlns:a16="http://schemas.microsoft.com/office/drawing/2014/main" id="{ADEC5321-0E60-4A85-B983-C480D6FAED17}"/>
              </a:ext>
            </a:extLst>
          </p:cNvPr>
          <p:cNvCxnSpPr/>
          <p:nvPr/>
        </p:nvCxnSpPr>
        <p:spPr bwMode="auto">
          <a:xfrm flipH="1">
            <a:off x="4730065" y="1863578"/>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44" name="Straight Connector 143">
            <a:extLst>
              <a:ext uri="{FF2B5EF4-FFF2-40B4-BE49-F238E27FC236}">
                <a16:creationId xmlns:a16="http://schemas.microsoft.com/office/drawing/2014/main" id="{BBAF5FF0-E04A-4A2A-8B87-4012D0766404}"/>
              </a:ext>
            </a:extLst>
          </p:cNvPr>
          <p:cNvCxnSpPr/>
          <p:nvPr/>
        </p:nvCxnSpPr>
        <p:spPr bwMode="auto">
          <a:xfrm flipH="1">
            <a:off x="6967177" y="1875808"/>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45" name="Straight Connector 144">
            <a:extLst>
              <a:ext uri="{FF2B5EF4-FFF2-40B4-BE49-F238E27FC236}">
                <a16:creationId xmlns:a16="http://schemas.microsoft.com/office/drawing/2014/main" id="{365EC307-0371-4627-9371-80FA49D943F8}"/>
              </a:ext>
            </a:extLst>
          </p:cNvPr>
          <p:cNvCxnSpPr/>
          <p:nvPr/>
        </p:nvCxnSpPr>
        <p:spPr bwMode="auto">
          <a:xfrm flipH="1">
            <a:off x="8538645" y="1873410"/>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46" name="Straight Connector 145">
            <a:extLst>
              <a:ext uri="{FF2B5EF4-FFF2-40B4-BE49-F238E27FC236}">
                <a16:creationId xmlns:a16="http://schemas.microsoft.com/office/drawing/2014/main" id="{FB5F130A-D3D0-42D5-BDF7-44429F04C5BE}"/>
              </a:ext>
            </a:extLst>
          </p:cNvPr>
          <p:cNvCxnSpPr/>
          <p:nvPr/>
        </p:nvCxnSpPr>
        <p:spPr bwMode="auto">
          <a:xfrm flipH="1">
            <a:off x="2270692" y="4130767"/>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57" name="Straight Connector 156">
            <a:extLst>
              <a:ext uri="{FF2B5EF4-FFF2-40B4-BE49-F238E27FC236}">
                <a16:creationId xmlns:a16="http://schemas.microsoft.com/office/drawing/2014/main" id="{F993BE17-47EB-458F-A56A-014761627BB5}"/>
              </a:ext>
            </a:extLst>
          </p:cNvPr>
          <p:cNvCxnSpPr/>
          <p:nvPr/>
        </p:nvCxnSpPr>
        <p:spPr bwMode="auto">
          <a:xfrm flipH="1">
            <a:off x="4103612" y="413671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58" name="Straight Connector 157">
            <a:extLst>
              <a:ext uri="{FF2B5EF4-FFF2-40B4-BE49-F238E27FC236}">
                <a16:creationId xmlns:a16="http://schemas.microsoft.com/office/drawing/2014/main" id="{D6E27785-259C-4A5E-9E3D-89C917EFC4C9}"/>
              </a:ext>
            </a:extLst>
          </p:cNvPr>
          <p:cNvCxnSpPr/>
          <p:nvPr/>
        </p:nvCxnSpPr>
        <p:spPr bwMode="auto">
          <a:xfrm flipH="1">
            <a:off x="5865004" y="4105050"/>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59" name="Straight Connector 158">
            <a:extLst>
              <a:ext uri="{FF2B5EF4-FFF2-40B4-BE49-F238E27FC236}">
                <a16:creationId xmlns:a16="http://schemas.microsoft.com/office/drawing/2014/main" id="{08C12F8F-EA49-41BC-B0A3-1ECB861830C8}"/>
              </a:ext>
            </a:extLst>
          </p:cNvPr>
          <p:cNvCxnSpPr/>
          <p:nvPr/>
        </p:nvCxnSpPr>
        <p:spPr bwMode="auto">
          <a:xfrm flipH="1">
            <a:off x="7572884" y="4122195"/>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61" name="Straight Connector 160">
            <a:extLst>
              <a:ext uri="{FF2B5EF4-FFF2-40B4-BE49-F238E27FC236}">
                <a16:creationId xmlns:a16="http://schemas.microsoft.com/office/drawing/2014/main" id="{3969ADCF-00E1-4269-878E-605822EB17D7}"/>
              </a:ext>
            </a:extLst>
          </p:cNvPr>
          <p:cNvCxnSpPr/>
          <p:nvPr/>
        </p:nvCxnSpPr>
        <p:spPr bwMode="auto">
          <a:xfrm flipH="1">
            <a:off x="9271407" y="4105050"/>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15" name="TextBox 14">
            <a:extLst>
              <a:ext uri="{FF2B5EF4-FFF2-40B4-BE49-F238E27FC236}">
                <a16:creationId xmlns:a16="http://schemas.microsoft.com/office/drawing/2014/main" id="{D3E43DD0-D4AC-44A7-944C-AD097FDF9744}"/>
              </a:ext>
            </a:extLst>
          </p:cNvPr>
          <p:cNvSpPr txBox="1"/>
          <p:nvPr/>
        </p:nvSpPr>
        <p:spPr>
          <a:xfrm>
            <a:off x="5438850" y="1358246"/>
            <a:ext cx="269626" cy="276999"/>
          </a:xfrm>
          <a:prstGeom prst="rect">
            <a:avLst/>
          </a:prstGeom>
          <a:noFill/>
        </p:spPr>
        <p:txBody>
          <a:bodyPr wrap="none" rtlCol="0">
            <a:spAutoFit/>
          </a:bodyPr>
          <a:lstStyle/>
          <a:p>
            <a:r>
              <a:rPr lang="en-AU" sz="1200" b="1" dirty="0"/>
              <a:t>1</a:t>
            </a:r>
          </a:p>
        </p:txBody>
      </p:sp>
      <p:sp>
        <p:nvSpPr>
          <p:cNvPr id="16" name="TextBox 15">
            <a:extLst>
              <a:ext uri="{FF2B5EF4-FFF2-40B4-BE49-F238E27FC236}">
                <a16:creationId xmlns:a16="http://schemas.microsoft.com/office/drawing/2014/main" id="{52D5CDE4-D58E-468B-BE5D-14AE6AF463A2}"/>
              </a:ext>
            </a:extLst>
          </p:cNvPr>
          <p:cNvSpPr txBox="1"/>
          <p:nvPr/>
        </p:nvSpPr>
        <p:spPr>
          <a:xfrm>
            <a:off x="5970563" y="1358246"/>
            <a:ext cx="269626" cy="276999"/>
          </a:xfrm>
          <a:prstGeom prst="rect">
            <a:avLst/>
          </a:prstGeom>
          <a:noFill/>
        </p:spPr>
        <p:txBody>
          <a:bodyPr wrap="none" rtlCol="0">
            <a:spAutoFit/>
          </a:bodyPr>
          <a:lstStyle/>
          <a:p>
            <a:r>
              <a:rPr lang="en-AU" sz="1200" b="1" dirty="0"/>
              <a:t>1</a:t>
            </a:r>
          </a:p>
        </p:txBody>
      </p:sp>
      <p:pic>
        <p:nvPicPr>
          <p:cNvPr id="4098" name="Picture 2" descr="快来看这辆超级帅气的东风六驱EQ2102双排方舱厢式车_搜狐汽车_搜狐网"/>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3098" t="4219" r="7513" b="19522"/>
          <a:stretch/>
        </p:blipFill>
        <p:spPr bwMode="auto">
          <a:xfrm>
            <a:off x="9801962" y="4234058"/>
            <a:ext cx="2178793" cy="1395243"/>
          </a:xfrm>
          <a:prstGeom prst="rect">
            <a:avLst/>
          </a:prstGeom>
          <a:noFill/>
          <a:extLst>
            <a:ext uri="{909E8E84-426E-40DD-AFC4-6F175D3DCCD1}">
              <a14:hiddenFill xmlns:a14="http://schemas.microsoft.com/office/drawing/2010/main">
                <a:solidFill>
                  <a:srgbClr val="FFFFFF"/>
                </a:solidFill>
              </a14:hiddenFill>
            </a:ext>
          </a:extLst>
        </p:spPr>
      </p:pic>
      <p:pic>
        <p:nvPicPr>
          <p:cNvPr id="102" name="Picture 2" descr="ZBL-08_(Type_08)(B).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710221" y="1902270"/>
            <a:ext cx="2230629" cy="1623402"/>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497">
            <a:extLst>
              <a:ext uri="{FF2B5EF4-FFF2-40B4-BE49-F238E27FC236}">
                <a16:creationId xmlns:a16="http://schemas.microsoft.com/office/drawing/2014/main" id="{8B9956C9-750F-8E17-994B-1F1614CE6F55}"/>
              </a:ext>
            </a:extLst>
          </p:cNvPr>
          <p:cNvGrpSpPr>
            <a:grpSpLocks noChangeAspect="1"/>
          </p:cNvGrpSpPr>
          <p:nvPr/>
        </p:nvGrpSpPr>
        <p:grpSpPr bwMode="auto">
          <a:xfrm>
            <a:off x="1299255" y="2209149"/>
            <a:ext cx="611999" cy="612000"/>
            <a:chOff x="4841" y="1502"/>
            <a:chExt cx="334" cy="334"/>
          </a:xfrm>
          <a:noFill/>
        </p:grpSpPr>
        <p:sp>
          <p:nvSpPr>
            <p:cNvPr id="4" name="Freeform 106">
              <a:extLst>
                <a:ext uri="{FF2B5EF4-FFF2-40B4-BE49-F238E27FC236}">
                  <a16:creationId xmlns:a16="http://schemas.microsoft.com/office/drawing/2014/main" id="{5E763AAB-0319-1779-0FE6-7E6B624E18BB}"/>
                </a:ext>
              </a:extLst>
            </p:cNvPr>
            <p:cNvSpPr>
              <a:spLocks/>
            </p:cNvSpPr>
            <p:nvPr/>
          </p:nvSpPr>
          <p:spPr bwMode="auto">
            <a:xfrm>
              <a:off x="4841" y="1502"/>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solidFill>
                  <a:srgbClr val="FF0000"/>
                </a:solidFill>
              </a:endParaRPr>
            </a:p>
          </p:txBody>
        </p:sp>
        <p:grpSp>
          <p:nvGrpSpPr>
            <p:cNvPr id="7" name="Group 107">
              <a:extLst>
                <a:ext uri="{FF2B5EF4-FFF2-40B4-BE49-F238E27FC236}">
                  <a16:creationId xmlns:a16="http://schemas.microsoft.com/office/drawing/2014/main" id="{0A813985-324E-B50D-7814-AA4E9198052C}"/>
                </a:ext>
              </a:extLst>
            </p:cNvPr>
            <p:cNvGrpSpPr>
              <a:grpSpLocks/>
            </p:cNvGrpSpPr>
            <p:nvPr/>
          </p:nvGrpSpPr>
          <p:grpSpPr bwMode="auto">
            <a:xfrm>
              <a:off x="4910" y="1599"/>
              <a:ext cx="199" cy="146"/>
              <a:chOff x="2442" y="1825"/>
              <a:chExt cx="199" cy="146"/>
            </a:xfrm>
            <a:grpFill/>
          </p:grpSpPr>
          <p:grpSp>
            <p:nvGrpSpPr>
              <p:cNvPr id="8" name="Group 108">
                <a:extLst>
                  <a:ext uri="{FF2B5EF4-FFF2-40B4-BE49-F238E27FC236}">
                    <a16:creationId xmlns:a16="http://schemas.microsoft.com/office/drawing/2014/main" id="{2ED5A245-6D44-9078-C709-D8A5A8894F5E}"/>
                  </a:ext>
                </a:extLst>
              </p:cNvPr>
              <p:cNvGrpSpPr>
                <a:grpSpLocks/>
              </p:cNvGrpSpPr>
              <p:nvPr/>
            </p:nvGrpSpPr>
            <p:grpSpPr bwMode="auto">
              <a:xfrm>
                <a:off x="2468" y="1904"/>
                <a:ext cx="145" cy="67"/>
                <a:chOff x="2914" y="1930"/>
                <a:chExt cx="172" cy="89"/>
              </a:xfrm>
              <a:grpFill/>
            </p:grpSpPr>
            <p:sp>
              <p:nvSpPr>
                <p:cNvPr id="13" name="Line 109">
                  <a:extLst>
                    <a:ext uri="{FF2B5EF4-FFF2-40B4-BE49-F238E27FC236}">
                      <a16:creationId xmlns:a16="http://schemas.microsoft.com/office/drawing/2014/main" id="{74765509-0535-8D6C-9006-D85DE0FE160D}"/>
                    </a:ext>
                  </a:extLst>
                </p:cNvPr>
                <p:cNvSpPr>
                  <a:spLocks noChangeAspect="1" noChangeShapeType="1"/>
                </p:cNvSpPr>
                <p:nvPr/>
              </p:nvSpPr>
              <p:spPr bwMode="auto">
                <a:xfrm>
                  <a:off x="3000" y="1933"/>
                  <a:ext cx="0" cy="7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14" name="Line 110">
                  <a:extLst>
                    <a:ext uri="{FF2B5EF4-FFF2-40B4-BE49-F238E27FC236}">
                      <a16:creationId xmlns:a16="http://schemas.microsoft.com/office/drawing/2014/main" id="{CEE93CD4-D6E3-B051-B4C8-786DD8B8F5F8}"/>
                    </a:ext>
                  </a:extLst>
                </p:cNvPr>
                <p:cNvSpPr>
                  <a:spLocks noChangeAspect="1" noChangeShapeType="1"/>
                </p:cNvSpPr>
                <p:nvPr/>
              </p:nvSpPr>
              <p:spPr bwMode="auto">
                <a:xfrm>
                  <a:off x="2914"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17" name="Line 111">
                  <a:extLst>
                    <a:ext uri="{FF2B5EF4-FFF2-40B4-BE49-F238E27FC236}">
                      <a16:creationId xmlns:a16="http://schemas.microsoft.com/office/drawing/2014/main" id="{4FE25598-1B7F-F8D4-734D-5450872A9A6F}"/>
                    </a:ext>
                  </a:extLst>
                </p:cNvPr>
                <p:cNvSpPr>
                  <a:spLocks noChangeAspect="1" noChangeShapeType="1"/>
                </p:cNvSpPr>
                <p:nvPr/>
              </p:nvSpPr>
              <p:spPr bwMode="auto">
                <a:xfrm>
                  <a:off x="3085"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18" name="Line 112">
                  <a:extLst>
                    <a:ext uri="{FF2B5EF4-FFF2-40B4-BE49-F238E27FC236}">
                      <a16:creationId xmlns:a16="http://schemas.microsoft.com/office/drawing/2014/main" id="{F60DEF31-0230-C345-EEA2-C0C45059566C}"/>
                    </a:ext>
                  </a:extLst>
                </p:cNvPr>
                <p:cNvSpPr>
                  <a:spLocks noChangeAspect="1" noChangeShapeType="1"/>
                </p:cNvSpPr>
                <p:nvPr/>
              </p:nvSpPr>
              <p:spPr bwMode="auto">
                <a:xfrm>
                  <a:off x="2915" y="1930"/>
                  <a:ext cx="171" cy="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grpSp>
          <p:sp>
            <p:nvSpPr>
              <p:cNvPr id="10" name="Text Box 113">
                <a:extLst>
                  <a:ext uri="{FF2B5EF4-FFF2-40B4-BE49-F238E27FC236}">
                    <a16:creationId xmlns:a16="http://schemas.microsoft.com/office/drawing/2014/main" id="{264159DC-717E-CAFE-1419-691CCD5556E1}"/>
                  </a:ext>
                </a:extLst>
              </p:cNvPr>
              <p:cNvSpPr txBox="1">
                <a:spLocks noChangeArrowheads="1"/>
              </p:cNvSpPr>
              <p:nvPr/>
            </p:nvSpPr>
            <p:spPr bwMode="auto">
              <a:xfrm>
                <a:off x="2442" y="1825"/>
                <a:ext cx="199" cy="76"/>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DECEPT</a:t>
                </a:r>
                <a:endParaRPr lang="en-US" sz="800" b="1" dirty="0">
                  <a:solidFill>
                    <a:srgbClr val="FF0000"/>
                  </a:solidFill>
                </a:endParaRPr>
              </a:p>
            </p:txBody>
          </p:sp>
        </p:grpSp>
      </p:grpSp>
      <p:cxnSp>
        <p:nvCxnSpPr>
          <p:cNvPr id="26" name="Straight Connector 25">
            <a:extLst>
              <a:ext uri="{FF2B5EF4-FFF2-40B4-BE49-F238E27FC236}">
                <a16:creationId xmlns:a16="http://schemas.microsoft.com/office/drawing/2014/main" id="{BAE1775D-3B67-CFB1-547A-DB1D6DA08A04}"/>
              </a:ext>
            </a:extLst>
          </p:cNvPr>
          <p:cNvCxnSpPr>
            <a:cxnSpLocks/>
          </p:cNvCxnSpPr>
          <p:nvPr/>
        </p:nvCxnSpPr>
        <p:spPr bwMode="auto">
          <a:xfrm>
            <a:off x="1596687" y="2068088"/>
            <a:ext cx="0" cy="8936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27" name="Straight Connector 26">
            <a:extLst>
              <a:ext uri="{FF2B5EF4-FFF2-40B4-BE49-F238E27FC236}">
                <a16:creationId xmlns:a16="http://schemas.microsoft.com/office/drawing/2014/main" id="{968A83EA-74AC-9CA6-CF73-945458969D5C}"/>
              </a:ext>
            </a:extLst>
          </p:cNvPr>
          <p:cNvCxnSpPr>
            <a:cxnSpLocks/>
          </p:cNvCxnSpPr>
          <p:nvPr/>
        </p:nvCxnSpPr>
        <p:spPr bwMode="auto">
          <a:xfrm flipH="1">
            <a:off x="1602233" y="1906166"/>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32" name="TextBox 31">
            <a:hlinkClick r:id="" action="ppaction://noaction"/>
            <a:extLst>
              <a:ext uri="{FF2B5EF4-FFF2-40B4-BE49-F238E27FC236}">
                <a16:creationId xmlns:a16="http://schemas.microsoft.com/office/drawing/2014/main" id="{989DBD9A-FB4D-206E-C9DD-9FFE6F7CFAA1}"/>
              </a:ext>
            </a:extLst>
          </p:cNvPr>
          <p:cNvSpPr txBox="1"/>
          <p:nvPr/>
        </p:nvSpPr>
        <p:spPr>
          <a:xfrm>
            <a:off x="485119" y="2781435"/>
            <a:ext cx="1692707" cy="461665"/>
          </a:xfrm>
          <a:prstGeom prst="rect">
            <a:avLst/>
          </a:prstGeom>
          <a:noFill/>
        </p:spPr>
        <p:txBody>
          <a:bodyPr wrap="none" rtlCol="0">
            <a:spAutoFit/>
          </a:bodyPr>
          <a:lstStyle/>
          <a:p>
            <a:r>
              <a:rPr lang="en-CA" sz="1200" b="1" dirty="0">
                <a:solidFill>
                  <a:srgbClr val="FF0000"/>
                </a:solidFill>
                <a:cs typeface="Arial" panose="020B0604020202020204" pitchFamily="34" charset="0"/>
              </a:rPr>
              <a:t>ADDED DECEPTION</a:t>
            </a:r>
          </a:p>
          <a:p>
            <a:r>
              <a:rPr lang="en-CA" sz="1200" b="1" dirty="0">
                <a:solidFill>
                  <a:srgbClr val="FF0000"/>
                </a:solidFill>
                <a:cs typeface="Arial" panose="020B0604020202020204" pitchFamily="34" charset="0"/>
              </a:rPr>
              <a:t>ENGINEEING COMPANY</a:t>
            </a:r>
          </a:p>
        </p:txBody>
      </p:sp>
      <p:sp>
        <p:nvSpPr>
          <p:cNvPr id="33" name="Oval 32">
            <a:extLst>
              <a:ext uri="{FF2B5EF4-FFF2-40B4-BE49-F238E27FC236}">
                <a16:creationId xmlns:a16="http://schemas.microsoft.com/office/drawing/2014/main" id="{AFE59FEB-2965-8195-C2CE-3FB492035EF1}"/>
              </a:ext>
            </a:extLst>
          </p:cNvPr>
          <p:cNvSpPr/>
          <p:nvPr/>
        </p:nvSpPr>
        <p:spPr>
          <a:xfrm>
            <a:off x="275462" y="1635245"/>
            <a:ext cx="1953525" cy="2058936"/>
          </a:xfrm>
          <a:prstGeom prst="ellipse">
            <a:avLst/>
          </a:prstGeom>
          <a:noFill/>
          <a:ln w="5715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2491056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57" name="Straight Connector 2056"/>
          <p:cNvCxnSpPr>
            <a:cxnSpLocks/>
          </p:cNvCxnSpPr>
          <p:nvPr/>
        </p:nvCxnSpPr>
        <p:spPr bwMode="auto">
          <a:xfrm flipV="1">
            <a:off x="1160129" y="1816062"/>
            <a:ext cx="7556596" cy="35487"/>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0" name="Straight Connector 219"/>
          <p:cNvCxnSpPr/>
          <p:nvPr/>
        </p:nvCxnSpPr>
        <p:spPr bwMode="auto">
          <a:xfrm flipH="1">
            <a:off x="7264030" y="1867586"/>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2" name="Straight Connector 221"/>
          <p:cNvCxnSpPr/>
          <p:nvPr/>
        </p:nvCxnSpPr>
        <p:spPr bwMode="auto">
          <a:xfrm flipH="1">
            <a:off x="2179733" y="187480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5" name="Straight Connector 234"/>
          <p:cNvCxnSpPr/>
          <p:nvPr/>
        </p:nvCxnSpPr>
        <p:spPr bwMode="auto">
          <a:xfrm flipH="1">
            <a:off x="6248575" y="1860006"/>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325" name="Title 1"/>
          <p:cNvSpPr txBox="1">
            <a:spLocks/>
          </p:cNvSpPr>
          <p:nvPr/>
        </p:nvSpPr>
        <p:spPr>
          <a:xfrm>
            <a:off x="563946" y="142649"/>
            <a:ext cx="9705440" cy="657950"/>
          </a:xfrm>
          <a:prstGeom prst="rect">
            <a:avLst/>
          </a:prstGeom>
        </p:spPr>
        <p:txBody>
          <a:bodyPr>
            <a:noAutofit/>
          </a:bodyPr>
          <a:lstStyle>
            <a:lvl1pPr algn="l" rtl="0" fontAlgn="base">
              <a:spcBef>
                <a:spcPct val="0"/>
              </a:spcBef>
              <a:spcAft>
                <a:spcPct val="0"/>
              </a:spcAft>
              <a:defRPr kern="1200">
                <a:solidFill>
                  <a:schemeClr val="tx2"/>
                </a:solidFill>
                <a:latin typeface="+mj-lt"/>
                <a:ea typeface="+mj-ea"/>
                <a:cs typeface="+mj-cs"/>
              </a:defRPr>
            </a:lvl1pPr>
            <a:lvl2pPr algn="l" rtl="0" fontAlgn="base">
              <a:spcBef>
                <a:spcPct val="0"/>
              </a:spcBef>
              <a:spcAft>
                <a:spcPct val="0"/>
              </a:spcAft>
              <a:defRPr>
                <a:solidFill>
                  <a:schemeClr val="tx2"/>
                </a:solidFill>
                <a:latin typeface="Arial" panose="020B0604020202020204" pitchFamily="34" charset="0"/>
              </a:defRPr>
            </a:lvl2pPr>
            <a:lvl3pPr algn="l" rtl="0" fontAlgn="base">
              <a:spcBef>
                <a:spcPct val="0"/>
              </a:spcBef>
              <a:spcAft>
                <a:spcPct val="0"/>
              </a:spcAft>
              <a:defRPr>
                <a:solidFill>
                  <a:schemeClr val="tx2"/>
                </a:solidFill>
                <a:latin typeface="Arial" panose="020B0604020202020204" pitchFamily="34" charset="0"/>
              </a:defRPr>
            </a:lvl3pPr>
            <a:lvl4pPr algn="l" rtl="0" fontAlgn="base">
              <a:spcBef>
                <a:spcPct val="0"/>
              </a:spcBef>
              <a:spcAft>
                <a:spcPct val="0"/>
              </a:spcAft>
              <a:defRPr>
                <a:solidFill>
                  <a:schemeClr val="tx2"/>
                </a:solidFill>
                <a:latin typeface="Arial" panose="020B0604020202020204" pitchFamily="34" charset="0"/>
              </a:defRPr>
            </a:lvl4pPr>
            <a:lvl5pPr algn="l" rtl="0" fontAlgn="base">
              <a:spcBef>
                <a:spcPct val="0"/>
              </a:spcBef>
              <a:spcAft>
                <a:spcPct val="0"/>
              </a:spcAft>
              <a:defRPr>
                <a:solidFill>
                  <a:schemeClr val="tx2"/>
                </a:solidFill>
                <a:latin typeface="Arial" panose="020B0604020202020204" pitchFamily="34" charset="0"/>
              </a:defRPr>
            </a:lvl5pPr>
            <a:lvl6pPr marL="457200" algn="l" rtl="0" fontAlgn="base">
              <a:spcBef>
                <a:spcPct val="0"/>
              </a:spcBef>
              <a:spcAft>
                <a:spcPct val="0"/>
              </a:spcAft>
              <a:defRPr>
                <a:solidFill>
                  <a:schemeClr val="tx2"/>
                </a:solidFill>
                <a:latin typeface="Arial" panose="020B0604020202020204" pitchFamily="34" charset="0"/>
              </a:defRPr>
            </a:lvl6pPr>
            <a:lvl7pPr marL="914400" algn="l" rtl="0" fontAlgn="base">
              <a:spcBef>
                <a:spcPct val="0"/>
              </a:spcBef>
              <a:spcAft>
                <a:spcPct val="0"/>
              </a:spcAft>
              <a:defRPr>
                <a:solidFill>
                  <a:schemeClr val="tx2"/>
                </a:solidFill>
                <a:latin typeface="Arial" panose="020B0604020202020204" pitchFamily="34" charset="0"/>
              </a:defRPr>
            </a:lvl7pPr>
            <a:lvl8pPr marL="1371600" algn="l" rtl="0" fontAlgn="base">
              <a:spcBef>
                <a:spcPct val="0"/>
              </a:spcBef>
              <a:spcAft>
                <a:spcPct val="0"/>
              </a:spcAft>
              <a:defRPr>
                <a:solidFill>
                  <a:schemeClr val="tx2"/>
                </a:solidFill>
                <a:latin typeface="Arial" panose="020B0604020202020204" pitchFamily="34" charset="0"/>
              </a:defRPr>
            </a:lvl8pPr>
            <a:lvl9pPr marL="1828800" algn="l" rtl="0" fontAlgn="base">
              <a:spcBef>
                <a:spcPct val="0"/>
              </a:spcBef>
              <a:spcAft>
                <a:spcPct val="0"/>
              </a:spcAft>
              <a:defRPr>
                <a:solidFill>
                  <a:schemeClr val="tx2"/>
                </a:solidFill>
                <a:latin typeface="Arial" panose="020B0604020202020204" pitchFamily="34" charset="0"/>
              </a:defRPr>
            </a:lvl9pPr>
          </a:lstStyle>
          <a:p>
            <a:pPr algn="ctr"/>
            <a:r>
              <a:rPr lang="en-AU" sz="2000" b="1" dirty="0">
                <a:latin typeface="Arial" panose="020B0604020202020204" pitchFamily="34" charset="0"/>
                <a:cs typeface="Arial" panose="020B0604020202020204" pitchFamily="34" charset="0"/>
              </a:rPr>
              <a:t>Addition of Deception Engineering Company </a:t>
            </a:r>
            <a:endParaRPr lang="en-US" sz="2000" b="1" dirty="0">
              <a:latin typeface="Arial" panose="020B0604020202020204" pitchFamily="34" charset="0"/>
              <a:cs typeface="Arial" panose="020B0604020202020204" pitchFamily="34" charset="0"/>
            </a:endParaRPr>
          </a:p>
        </p:txBody>
      </p:sp>
      <p:grpSp>
        <p:nvGrpSpPr>
          <p:cNvPr id="326" name="Group 325"/>
          <p:cNvGrpSpPr/>
          <p:nvPr/>
        </p:nvGrpSpPr>
        <p:grpSpPr>
          <a:xfrm>
            <a:off x="4703513" y="766434"/>
            <a:ext cx="636676" cy="1012338"/>
            <a:chOff x="1178636" y="3396855"/>
            <a:chExt cx="636676" cy="1012338"/>
          </a:xfrm>
        </p:grpSpPr>
        <p:sp>
          <p:nvSpPr>
            <p:cNvPr id="328" name="TextBox 327"/>
            <p:cNvSpPr txBox="1"/>
            <p:nvPr/>
          </p:nvSpPr>
          <p:spPr>
            <a:xfrm rot="5400000">
              <a:off x="1360917" y="3749700"/>
              <a:ext cx="385570" cy="523220"/>
            </a:xfrm>
            <a:prstGeom prst="rect">
              <a:avLst/>
            </a:prstGeom>
            <a:noFill/>
          </p:spPr>
          <p:txBody>
            <a:bodyPr wrap="square" rtlCol="0">
              <a:spAutoFit/>
            </a:bodyPr>
            <a:lstStyle/>
            <a:p>
              <a:endParaRPr lang="en-AU" sz="2800" dirty="0"/>
            </a:p>
          </p:txBody>
        </p:sp>
        <p:sp>
          <p:nvSpPr>
            <p:cNvPr id="329" name="TextBox 328"/>
            <p:cNvSpPr txBox="1"/>
            <p:nvPr/>
          </p:nvSpPr>
          <p:spPr>
            <a:xfrm>
              <a:off x="1178636" y="4113076"/>
              <a:ext cx="184731" cy="276999"/>
            </a:xfrm>
            <a:prstGeom prst="rect">
              <a:avLst/>
            </a:prstGeom>
            <a:noFill/>
          </p:spPr>
          <p:txBody>
            <a:bodyPr wrap="none" rtlCol="0">
              <a:spAutoFit/>
            </a:bodyPr>
            <a:lstStyle/>
            <a:p>
              <a:endParaRPr lang="en-AU" sz="1200" b="1" dirty="0"/>
            </a:p>
          </p:txBody>
        </p:sp>
        <p:sp>
          <p:nvSpPr>
            <p:cNvPr id="330" name="TextBox 329"/>
            <p:cNvSpPr txBox="1"/>
            <p:nvPr/>
          </p:nvSpPr>
          <p:spPr>
            <a:xfrm>
              <a:off x="1295636" y="3723499"/>
              <a:ext cx="184731" cy="369332"/>
            </a:xfrm>
            <a:prstGeom prst="rect">
              <a:avLst/>
            </a:prstGeom>
            <a:noFill/>
          </p:spPr>
          <p:txBody>
            <a:bodyPr wrap="none" rtlCol="0">
              <a:spAutoFit/>
            </a:bodyPr>
            <a:lstStyle/>
            <a:p>
              <a:endParaRPr lang="en-AU" dirty="0"/>
            </a:p>
          </p:txBody>
        </p:sp>
        <p:sp>
          <p:nvSpPr>
            <p:cNvPr id="331" name="TextBox 111"/>
            <p:cNvSpPr txBox="1">
              <a:spLocks noChangeArrowheads="1"/>
            </p:cNvSpPr>
            <p:nvPr/>
          </p:nvSpPr>
          <p:spPr bwMode="auto">
            <a:xfrm>
              <a:off x="1613237" y="4132194"/>
              <a:ext cx="184730" cy="276999"/>
            </a:xfrm>
            <a:prstGeom prst="rect">
              <a:avLst/>
            </a:prstGeom>
            <a:noFill/>
            <a:ln w="9525">
              <a:noFill/>
              <a:miter lim="800000"/>
              <a:headEnd/>
              <a:tailEnd/>
            </a:ln>
          </p:spPr>
          <p:txBody>
            <a:bodyPr wrap="none">
              <a:spAutoFit/>
            </a:bodyPr>
            <a:lstStyle/>
            <a:p>
              <a:pPr algn="ctr"/>
              <a:endParaRPr lang="en-US" sz="1200" b="1" dirty="0">
                <a:latin typeface="Arial" charset="0"/>
              </a:endParaRPr>
            </a:p>
          </p:txBody>
        </p:sp>
        <p:sp>
          <p:nvSpPr>
            <p:cNvPr id="332" name="TextBox 331"/>
            <p:cNvSpPr txBox="1">
              <a:spLocks noChangeArrowheads="1"/>
            </p:cNvSpPr>
            <p:nvPr/>
          </p:nvSpPr>
          <p:spPr bwMode="auto">
            <a:xfrm>
              <a:off x="1433208" y="3396855"/>
              <a:ext cx="219932" cy="246221"/>
            </a:xfrm>
            <a:prstGeom prst="rect">
              <a:avLst/>
            </a:prstGeom>
            <a:noFill/>
            <a:ln w="9525">
              <a:noFill/>
              <a:miter lim="800000"/>
              <a:headEnd/>
              <a:tailEnd/>
            </a:ln>
          </p:spPr>
          <p:txBody>
            <a:bodyPr wrap="none">
              <a:spAutoFit/>
            </a:bodyPr>
            <a:lstStyle/>
            <a:p>
              <a:pPr algn="ctr"/>
              <a:r>
                <a:rPr lang="en-US" sz="1000" b="1" dirty="0">
                  <a:latin typeface="Arial" charset="0"/>
                </a:rPr>
                <a:t>I</a:t>
              </a:r>
            </a:p>
          </p:txBody>
        </p:sp>
      </p:grpSp>
      <p:sp>
        <p:nvSpPr>
          <p:cNvPr id="333" name="TextBox 332"/>
          <p:cNvSpPr txBox="1"/>
          <p:nvPr/>
        </p:nvSpPr>
        <p:spPr>
          <a:xfrm>
            <a:off x="5147040" y="1561602"/>
            <a:ext cx="269626" cy="276999"/>
          </a:xfrm>
          <a:prstGeom prst="rect">
            <a:avLst/>
          </a:prstGeom>
          <a:noFill/>
        </p:spPr>
        <p:txBody>
          <a:bodyPr wrap="none" rtlCol="0">
            <a:spAutoFit/>
          </a:bodyPr>
          <a:lstStyle/>
          <a:p>
            <a:r>
              <a:rPr lang="en-AU" sz="1200" b="1" dirty="0"/>
              <a:t>1</a:t>
            </a:r>
          </a:p>
        </p:txBody>
      </p:sp>
      <p:cxnSp>
        <p:nvCxnSpPr>
          <p:cNvPr id="395" name="Straight Connector 394"/>
          <p:cNvCxnSpPr/>
          <p:nvPr/>
        </p:nvCxnSpPr>
        <p:spPr bwMode="auto">
          <a:xfrm flipH="1">
            <a:off x="4184225" y="1882502"/>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448" name="Rectangle 11"/>
          <p:cNvSpPr>
            <a:spLocks noChangeArrowheads="1"/>
          </p:cNvSpPr>
          <p:nvPr/>
        </p:nvSpPr>
        <p:spPr bwMode="auto">
          <a:xfrm>
            <a:off x="5374452" y="1162396"/>
            <a:ext cx="846386" cy="339196"/>
          </a:xfrm>
          <a:prstGeom prst="rect">
            <a:avLst/>
          </a:prstGeom>
          <a:noFill/>
          <a:ln w="9525">
            <a:noFill/>
            <a:miter lim="800000"/>
            <a:headEnd/>
            <a:tailEnd/>
          </a:ln>
        </p:spPr>
        <p:txBody>
          <a:bodyPr wrap="none" lIns="92075" tIns="46038" rIns="92075" bIns="46038">
            <a:spAutoFit/>
          </a:bodyPr>
          <a:lstStyle/>
          <a:p>
            <a:pPr eaLnBrk="0" hangingPunct="0"/>
            <a:r>
              <a:rPr lang="en-US" sz="800" dirty="0">
                <a:latin typeface="Arial" charset="0"/>
              </a:rPr>
              <a:t>3 X CSK-131</a:t>
            </a:r>
          </a:p>
          <a:p>
            <a:r>
              <a:rPr lang="en-US" sz="800" dirty="0">
                <a:latin typeface="Arial" charset="0"/>
              </a:rPr>
              <a:t>3 X EQ2061E</a:t>
            </a:r>
          </a:p>
        </p:txBody>
      </p:sp>
      <p:grpSp>
        <p:nvGrpSpPr>
          <p:cNvPr id="70" name="Group 69"/>
          <p:cNvGrpSpPr/>
          <p:nvPr/>
        </p:nvGrpSpPr>
        <p:grpSpPr>
          <a:xfrm>
            <a:off x="4042503" y="2046908"/>
            <a:ext cx="265113" cy="53975"/>
            <a:chOff x="3054350" y="5691984"/>
            <a:chExt cx="265113" cy="53975"/>
          </a:xfrm>
          <a:solidFill>
            <a:schemeClr val="tx1"/>
          </a:solidFill>
        </p:grpSpPr>
        <p:sp>
          <p:nvSpPr>
            <p:cNvPr id="71"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72"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73"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74" name="Group 73"/>
          <p:cNvGrpSpPr/>
          <p:nvPr/>
        </p:nvGrpSpPr>
        <p:grpSpPr>
          <a:xfrm>
            <a:off x="7118798" y="1984517"/>
            <a:ext cx="265113" cy="53975"/>
            <a:chOff x="3054350" y="5691984"/>
            <a:chExt cx="265113" cy="53975"/>
          </a:xfrm>
          <a:solidFill>
            <a:schemeClr val="tx1"/>
          </a:solidFill>
        </p:grpSpPr>
        <p:sp>
          <p:nvSpPr>
            <p:cNvPr id="75"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76"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77"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cxnSp>
        <p:nvCxnSpPr>
          <p:cNvPr id="84" name="Straight Connector 83">
            <a:extLst>
              <a:ext uri="{FF2B5EF4-FFF2-40B4-BE49-F238E27FC236}">
                <a16:creationId xmlns:a16="http://schemas.microsoft.com/office/drawing/2014/main" id="{733AE47F-90E8-49AF-9251-751126E66C77}"/>
              </a:ext>
            </a:extLst>
          </p:cNvPr>
          <p:cNvCxnSpPr/>
          <p:nvPr/>
        </p:nvCxnSpPr>
        <p:spPr bwMode="auto">
          <a:xfrm flipH="1">
            <a:off x="5071215" y="184181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85" name="Straight Connector 84">
            <a:extLst>
              <a:ext uri="{FF2B5EF4-FFF2-40B4-BE49-F238E27FC236}">
                <a16:creationId xmlns:a16="http://schemas.microsoft.com/office/drawing/2014/main" id="{EC90A689-7316-4D2B-BA6C-25C9A1FF9BD7}"/>
              </a:ext>
            </a:extLst>
          </p:cNvPr>
          <p:cNvCxnSpPr/>
          <p:nvPr/>
        </p:nvCxnSpPr>
        <p:spPr bwMode="auto">
          <a:xfrm flipH="1">
            <a:off x="8716725" y="1852206"/>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14" name="TextBox 13">
            <a:extLst>
              <a:ext uri="{FF2B5EF4-FFF2-40B4-BE49-F238E27FC236}">
                <a16:creationId xmlns:a16="http://schemas.microsoft.com/office/drawing/2014/main" id="{85497B85-91C0-42D9-81BF-2221CD6D653A}"/>
              </a:ext>
            </a:extLst>
          </p:cNvPr>
          <p:cNvSpPr txBox="1"/>
          <p:nvPr/>
        </p:nvSpPr>
        <p:spPr>
          <a:xfrm>
            <a:off x="4691688" y="1563272"/>
            <a:ext cx="269626" cy="276999"/>
          </a:xfrm>
          <a:prstGeom prst="rect">
            <a:avLst/>
          </a:prstGeom>
          <a:noFill/>
        </p:spPr>
        <p:txBody>
          <a:bodyPr wrap="none" rtlCol="0">
            <a:spAutoFit/>
          </a:bodyPr>
          <a:lstStyle/>
          <a:p>
            <a:r>
              <a:rPr lang="en-AU" sz="1200" b="1" dirty="0"/>
              <a:t>1</a:t>
            </a:r>
          </a:p>
        </p:txBody>
      </p:sp>
      <p:grpSp>
        <p:nvGrpSpPr>
          <p:cNvPr id="112" name="Group 111">
            <a:extLst>
              <a:ext uri="{FF2B5EF4-FFF2-40B4-BE49-F238E27FC236}">
                <a16:creationId xmlns:a16="http://schemas.microsoft.com/office/drawing/2014/main" id="{6E757A28-969E-428D-810E-10813976C4FE}"/>
              </a:ext>
            </a:extLst>
          </p:cNvPr>
          <p:cNvGrpSpPr/>
          <p:nvPr/>
        </p:nvGrpSpPr>
        <p:grpSpPr>
          <a:xfrm>
            <a:off x="8629687" y="1970951"/>
            <a:ext cx="165100" cy="53975"/>
            <a:chOff x="3054350" y="5691984"/>
            <a:chExt cx="165100" cy="53975"/>
          </a:xfrm>
          <a:solidFill>
            <a:schemeClr val="tx1"/>
          </a:solidFill>
        </p:grpSpPr>
        <p:sp>
          <p:nvSpPr>
            <p:cNvPr id="113" name="Oval 82">
              <a:extLst>
                <a:ext uri="{FF2B5EF4-FFF2-40B4-BE49-F238E27FC236}">
                  <a16:creationId xmlns:a16="http://schemas.microsoft.com/office/drawing/2014/main" id="{89BD8E26-F6D7-40C7-8CA9-2877CA71B185}"/>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14" name="Oval 82">
              <a:extLst>
                <a:ext uri="{FF2B5EF4-FFF2-40B4-BE49-F238E27FC236}">
                  <a16:creationId xmlns:a16="http://schemas.microsoft.com/office/drawing/2014/main" id="{646CB333-2677-4B6E-A036-DB009994188F}"/>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grpSp>
      <p:sp>
        <p:nvSpPr>
          <p:cNvPr id="116" name="Rectangle 115">
            <a:extLst>
              <a:ext uri="{FF2B5EF4-FFF2-40B4-BE49-F238E27FC236}">
                <a16:creationId xmlns:a16="http://schemas.microsoft.com/office/drawing/2014/main" id="{4C36EB0A-F458-4754-8E1D-7C3CFEF3F790}"/>
              </a:ext>
            </a:extLst>
          </p:cNvPr>
          <p:cNvSpPr>
            <a:spLocks noChangeAspect="1"/>
          </p:cNvSpPr>
          <p:nvPr/>
        </p:nvSpPr>
        <p:spPr bwMode="auto">
          <a:xfrm rot="2700000">
            <a:off x="8470455" y="2203896"/>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117" name="Rectangle 701">
            <a:extLst>
              <a:ext uri="{FF2B5EF4-FFF2-40B4-BE49-F238E27FC236}">
                <a16:creationId xmlns:a16="http://schemas.microsoft.com/office/drawing/2014/main" id="{1C71D76A-622A-4538-A71F-492B17C46AD2}"/>
              </a:ext>
            </a:extLst>
          </p:cNvPr>
          <p:cNvSpPr>
            <a:spLocks noChangeArrowheads="1"/>
          </p:cNvSpPr>
          <p:nvPr/>
        </p:nvSpPr>
        <p:spPr bwMode="auto">
          <a:xfrm>
            <a:off x="8556995" y="2349323"/>
            <a:ext cx="291747" cy="169277"/>
          </a:xfrm>
          <a:prstGeom prst="rect">
            <a:avLst/>
          </a:prstGeom>
          <a:noFill/>
          <a:ln w="9525">
            <a:noFill/>
            <a:miter lim="800000"/>
            <a:headEnd/>
            <a:tailEnd/>
          </a:ln>
        </p:spPr>
        <p:txBody>
          <a:bodyPr wrap="none" lIns="0" tIns="0" rIns="0" bIns="0">
            <a:spAutoFit/>
          </a:bodyPr>
          <a:lstStyle/>
          <a:p>
            <a:pPr eaLnBrk="0" hangingPunct="0"/>
            <a:r>
              <a:rPr lang="en-US" sz="1100" b="1" dirty="0">
                <a:solidFill>
                  <a:srgbClr val="FF0000"/>
                </a:solidFill>
              </a:rPr>
              <a:t>CSS</a:t>
            </a:r>
          </a:p>
        </p:txBody>
      </p:sp>
      <p:sp>
        <p:nvSpPr>
          <p:cNvPr id="17" name="TextBox 16">
            <a:extLst>
              <a:ext uri="{FF2B5EF4-FFF2-40B4-BE49-F238E27FC236}">
                <a16:creationId xmlns:a16="http://schemas.microsoft.com/office/drawing/2014/main" id="{55BF44C1-4DBF-4184-9E99-A7C04CAFDDBB}"/>
              </a:ext>
            </a:extLst>
          </p:cNvPr>
          <p:cNvSpPr txBox="1"/>
          <p:nvPr/>
        </p:nvSpPr>
        <p:spPr>
          <a:xfrm>
            <a:off x="3816723" y="2688971"/>
            <a:ext cx="335318" cy="276999"/>
          </a:xfrm>
          <a:prstGeom prst="rect">
            <a:avLst/>
          </a:prstGeom>
          <a:noFill/>
        </p:spPr>
        <p:txBody>
          <a:bodyPr wrap="square" rtlCol="0">
            <a:spAutoFit/>
          </a:bodyPr>
          <a:lstStyle/>
          <a:p>
            <a:r>
              <a:rPr lang="en-AU" sz="1200" b="1" dirty="0"/>
              <a:t>4</a:t>
            </a:r>
          </a:p>
        </p:txBody>
      </p:sp>
      <p:sp>
        <p:nvSpPr>
          <p:cNvPr id="18" name="TextBox 17">
            <a:extLst>
              <a:ext uri="{FF2B5EF4-FFF2-40B4-BE49-F238E27FC236}">
                <a16:creationId xmlns:a16="http://schemas.microsoft.com/office/drawing/2014/main" id="{9C111D89-C8B5-4FC9-8258-071A022F0A35}"/>
              </a:ext>
            </a:extLst>
          </p:cNvPr>
          <p:cNvSpPr txBox="1"/>
          <p:nvPr/>
        </p:nvSpPr>
        <p:spPr>
          <a:xfrm>
            <a:off x="4869038" y="2672420"/>
            <a:ext cx="335318" cy="276999"/>
          </a:xfrm>
          <a:prstGeom prst="rect">
            <a:avLst/>
          </a:prstGeom>
          <a:noFill/>
        </p:spPr>
        <p:txBody>
          <a:bodyPr wrap="square" rtlCol="0">
            <a:spAutoFit/>
          </a:bodyPr>
          <a:lstStyle/>
          <a:p>
            <a:r>
              <a:rPr lang="en-AU" sz="1200" b="1" dirty="0"/>
              <a:t>5</a:t>
            </a:r>
          </a:p>
        </p:txBody>
      </p:sp>
      <p:sp>
        <p:nvSpPr>
          <p:cNvPr id="19" name="TextBox 18">
            <a:extLst>
              <a:ext uri="{FF2B5EF4-FFF2-40B4-BE49-F238E27FC236}">
                <a16:creationId xmlns:a16="http://schemas.microsoft.com/office/drawing/2014/main" id="{775EFC71-DB94-49C1-8412-2E33001FE958}"/>
              </a:ext>
            </a:extLst>
          </p:cNvPr>
          <p:cNvSpPr txBox="1"/>
          <p:nvPr/>
        </p:nvSpPr>
        <p:spPr>
          <a:xfrm>
            <a:off x="5840014" y="2640109"/>
            <a:ext cx="335318" cy="276999"/>
          </a:xfrm>
          <a:prstGeom prst="rect">
            <a:avLst/>
          </a:prstGeom>
          <a:noFill/>
        </p:spPr>
        <p:txBody>
          <a:bodyPr wrap="square" rtlCol="0">
            <a:spAutoFit/>
          </a:bodyPr>
          <a:lstStyle/>
          <a:p>
            <a:r>
              <a:rPr lang="en-AU" sz="1200" b="1" dirty="0"/>
              <a:t>6</a:t>
            </a:r>
          </a:p>
        </p:txBody>
      </p:sp>
      <p:cxnSp>
        <p:nvCxnSpPr>
          <p:cNvPr id="148" name="Straight Connector 147">
            <a:extLst>
              <a:ext uri="{FF2B5EF4-FFF2-40B4-BE49-F238E27FC236}">
                <a16:creationId xmlns:a16="http://schemas.microsoft.com/office/drawing/2014/main" id="{8B49CB31-1710-4378-8309-D88785D97084}"/>
              </a:ext>
            </a:extLst>
          </p:cNvPr>
          <p:cNvCxnSpPr/>
          <p:nvPr/>
        </p:nvCxnSpPr>
        <p:spPr bwMode="auto">
          <a:xfrm flipH="1">
            <a:off x="5217470" y="1867122"/>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49" name="Group 148">
            <a:extLst>
              <a:ext uri="{FF2B5EF4-FFF2-40B4-BE49-F238E27FC236}">
                <a16:creationId xmlns:a16="http://schemas.microsoft.com/office/drawing/2014/main" id="{3E34638E-02C6-41A0-BB49-37C460026679}"/>
              </a:ext>
            </a:extLst>
          </p:cNvPr>
          <p:cNvGrpSpPr/>
          <p:nvPr/>
        </p:nvGrpSpPr>
        <p:grpSpPr>
          <a:xfrm>
            <a:off x="5075748" y="2031528"/>
            <a:ext cx="265113" cy="53975"/>
            <a:chOff x="3054350" y="5691984"/>
            <a:chExt cx="265113" cy="53975"/>
          </a:xfrm>
          <a:solidFill>
            <a:schemeClr val="tx1"/>
          </a:solidFill>
        </p:grpSpPr>
        <p:sp>
          <p:nvSpPr>
            <p:cNvPr id="150" name="Oval 82">
              <a:extLst>
                <a:ext uri="{FF2B5EF4-FFF2-40B4-BE49-F238E27FC236}">
                  <a16:creationId xmlns:a16="http://schemas.microsoft.com/office/drawing/2014/main" id="{56AEC807-3FD2-4F4D-A284-FEA22C10D9BE}"/>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53" name="Oval 82">
              <a:extLst>
                <a:ext uri="{FF2B5EF4-FFF2-40B4-BE49-F238E27FC236}">
                  <a16:creationId xmlns:a16="http://schemas.microsoft.com/office/drawing/2014/main" id="{85C24FEF-E9E6-4B78-B622-795C3CB88023}"/>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54" name="Oval 82">
              <a:extLst>
                <a:ext uri="{FF2B5EF4-FFF2-40B4-BE49-F238E27FC236}">
                  <a16:creationId xmlns:a16="http://schemas.microsoft.com/office/drawing/2014/main" id="{5D474A62-C4D3-4F6B-9288-B75DD35E2464}"/>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165" name="Group 164">
            <a:extLst>
              <a:ext uri="{FF2B5EF4-FFF2-40B4-BE49-F238E27FC236}">
                <a16:creationId xmlns:a16="http://schemas.microsoft.com/office/drawing/2014/main" id="{7F649CD7-82EB-441C-8D84-15312F30014D}"/>
              </a:ext>
            </a:extLst>
          </p:cNvPr>
          <p:cNvGrpSpPr/>
          <p:nvPr/>
        </p:nvGrpSpPr>
        <p:grpSpPr>
          <a:xfrm>
            <a:off x="6115984" y="2026357"/>
            <a:ext cx="265113" cy="53975"/>
            <a:chOff x="3054350" y="5691984"/>
            <a:chExt cx="265113" cy="53975"/>
          </a:xfrm>
          <a:solidFill>
            <a:schemeClr val="tx1"/>
          </a:solidFill>
        </p:grpSpPr>
        <p:sp>
          <p:nvSpPr>
            <p:cNvPr id="166" name="Oval 82">
              <a:extLst>
                <a:ext uri="{FF2B5EF4-FFF2-40B4-BE49-F238E27FC236}">
                  <a16:creationId xmlns:a16="http://schemas.microsoft.com/office/drawing/2014/main" id="{99BFBEFA-CF89-4CAF-8A1A-FAB4939EA358}"/>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67" name="Oval 82">
              <a:extLst>
                <a:ext uri="{FF2B5EF4-FFF2-40B4-BE49-F238E27FC236}">
                  <a16:creationId xmlns:a16="http://schemas.microsoft.com/office/drawing/2014/main" id="{F1F825C4-A11D-42DC-9EF9-BEDE58754E11}"/>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68" name="Oval 82">
              <a:extLst>
                <a:ext uri="{FF2B5EF4-FFF2-40B4-BE49-F238E27FC236}">
                  <a16:creationId xmlns:a16="http://schemas.microsoft.com/office/drawing/2014/main" id="{62812832-5098-454E-85C6-6F9F3C7423AF}"/>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24" name="Rectangle 11">
            <a:extLst>
              <a:ext uri="{FF2B5EF4-FFF2-40B4-BE49-F238E27FC236}">
                <a16:creationId xmlns:a16="http://schemas.microsoft.com/office/drawing/2014/main" id="{6B6C0DF8-2CEB-4C39-A8D8-E42551BCAF22}"/>
              </a:ext>
            </a:extLst>
          </p:cNvPr>
          <p:cNvSpPr>
            <a:spLocks noChangeArrowheads="1"/>
          </p:cNvSpPr>
          <p:nvPr/>
        </p:nvSpPr>
        <p:spPr bwMode="auto">
          <a:xfrm>
            <a:off x="8209023" y="2782238"/>
            <a:ext cx="1274871" cy="339196"/>
          </a:xfrm>
          <a:prstGeom prst="rect">
            <a:avLst/>
          </a:prstGeom>
          <a:noFill/>
          <a:ln w="9525">
            <a:noFill/>
            <a:miter lim="800000"/>
            <a:headEnd/>
            <a:tailEnd/>
          </a:ln>
        </p:spPr>
        <p:txBody>
          <a:bodyPr wrap="square" lIns="92075" tIns="46038" rIns="92075" bIns="46038">
            <a:spAutoFit/>
          </a:bodyPr>
          <a:lstStyle/>
          <a:p>
            <a:pPr eaLnBrk="0" hangingPunct="0"/>
            <a:r>
              <a:rPr lang="en-US" sz="800" dirty="0">
                <a:latin typeface="Arial" charset="0"/>
              </a:rPr>
              <a:t>2 X CSK-131</a:t>
            </a:r>
          </a:p>
          <a:p>
            <a:r>
              <a:rPr lang="en-AU" sz="800" dirty="0">
                <a:latin typeface="Arial" panose="020B0604020202020204" pitchFamily="34" charset="0"/>
                <a:cs typeface="Arial" panose="020B0604020202020204" pitchFamily="34" charset="0"/>
              </a:rPr>
              <a:t>2 X SX2190 CRANE</a:t>
            </a:r>
            <a:endParaRPr lang="en-US" sz="800" dirty="0">
              <a:latin typeface="Arial" charset="0"/>
            </a:endParaRPr>
          </a:p>
        </p:txBody>
      </p:sp>
      <p:sp>
        <p:nvSpPr>
          <p:cNvPr id="25" name="Rectangle 11">
            <a:extLst>
              <a:ext uri="{FF2B5EF4-FFF2-40B4-BE49-F238E27FC236}">
                <a16:creationId xmlns:a16="http://schemas.microsoft.com/office/drawing/2014/main" id="{A73ABDDE-BE22-4C1D-A066-3E3BEBDAA92F}"/>
              </a:ext>
            </a:extLst>
          </p:cNvPr>
          <p:cNvSpPr>
            <a:spLocks noChangeArrowheads="1"/>
          </p:cNvSpPr>
          <p:nvPr/>
        </p:nvSpPr>
        <p:spPr bwMode="auto">
          <a:xfrm>
            <a:off x="6693604" y="2873581"/>
            <a:ext cx="1407437" cy="462307"/>
          </a:xfrm>
          <a:prstGeom prst="rect">
            <a:avLst/>
          </a:prstGeom>
          <a:noFill/>
          <a:ln w="9525">
            <a:noFill/>
            <a:miter lim="800000"/>
            <a:headEnd/>
            <a:tailEnd/>
          </a:ln>
        </p:spPr>
        <p:txBody>
          <a:bodyPr wrap="none" lIns="92075" tIns="46038" rIns="92075" bIns="46038">
            <a:spAutoFit/>
          </a:bodyPr>
          <a:lstStyle/>
          <a:p>
            <a:pPr eaLnBrk="0" hangingPunct="0"/>
            <a:r>
              <a:rPr lang="en-US" sz="800" dirty="0">
                <a:latin typeface="Arial" charset="0"/>
              </a:rPr>
              <a:t>3 X CSK-131</a:t>
            </a:r>
          </a:p>
          <a:p>
            <a:pPr eaLnBrk="0" hangingPunct="0"/>
            <a:r>
              <a:rPr lang="en-US" sz="800" dirty="0">
                <a:latin typeface="Arial" charset="0"/>
              </a:rPr>
              <a:t>3 X MOTORCYCLE</a:t>
            </a:r>
          </a:p>
          <a:p>
            <a:pPr eaLnBrk="0" hangingPunct="0"/>
            <a:r>
              <a:rPr lang="en-US" sz="800" dirty="0">
                <a:latin typeface="Arial" charset="0"/>
              </a:rPr>
              <a:t>3 X EQ2102 SIGS TRUCK</a:t>
            </a:r>
          </a:p>
        </p:txBody>
      </p:sp>
      <p:sp>
        <p:nvSpPr>
          <p:cNvPr id="8" name="Text Box 119">
            <a:extLst>
              <a:ext uri="{FF2B5EF4-FFF2-40B4-BE49-F238E27FC236}">
                <a16:creationId xmlns:a16="http://schemas.microsoft.com/office/drawing/2014/main" id="{70F3A49E-39AD-40F3-9EE6-392AD03FDCD4}"/>
              </a:ext>
            </a:extLst>
          </p:cNvPr>
          <p:cNvSpPr txBox="1">
            <a:spLocks noChangeArrowheads="1"/>
          </p:cNvSpPr>
          <p:nvPr/>
        </p:nvSpPr>
        <p:spPr bwMode="auto">
          <a:xfrm>
            <a:off x="669055" y="3067289"/>
            <a:ext cx="1780943" cy="1200329"/>
          </a:xfrm>
          <a:prstGeom prst="rect">
            <a:avLst/>
          </a:prstGeom>
          <a:noFill/>
          <a:ln w="9525">
            <a:noFill/>
            <a:miter lim="800000"/>
            <a:headEnd/>
            <a:tailEnd/>
          </a:ln>
        </p:spPr>
        <p:txBody>
          <a:bodyPr wrap="square">
            <a:spAutoFit/>
          </a:bodyPr>
          <a:lstStyle/>
          <a:p>
            <a:pPr eaLnBrk="0" hangingPunct="0"/>
            <a:r>
              <a:rPr lang="en-US" sz="800" b="1" dirty="0">
                <a:latin typeface="Arial" charset="0"/>
              </a:rPr>
              <a:t>Deception </a:t>
            </a:r>
            <a:r>
              <a:rPr lang="en-US" sz="800" b="1" dirty="0" err="1">
                <a:latin typeface="Arial" charset="0"/>
              </a:rPr>
              <a:t>Pln</a:t>
            </a:r>
            <a:r>
              <a:rPr lang="en-US" sz="800" b="1" dirty="0">
                <a:latin typeface="Arial" charset="0"/>
              </a:rPr>
              <a:t> 29</a:t>
            </a:r>
          </a:p>
          <a:p>
            <a:pPr eaLnBrk="0" hangingPunct="0"/>
            <a:endParaRPr lang="en-US" sz="800" dirty="0">
              <a:latin typeface="Arial" charset="0"/>
            </a:endParaRPr>
          </a:p>
          <a:p>
            <a:pPr eaLnBrk="0" hangingPunct="0"/>
            <a:r>
              <a:rPr lang="en-US" sz="800" dirty="0">
                <a:latin typeface="Arial" charset="0"/>
              </a:rPr>
              <a:t>1 X CSK-181</a:t>
            </a:r>
          </a:p>
          <a:p>
            <a:pPr eaLnBrk="0" hangingPunct="0"/>
            <a:r>
              <a:rPr lang="en-US" sz="800" dirty="0">
                <a:latin typeface="Arial" charset="0"/>
              </a:rPr>
              <a:t>3 X CSZ-181</a:t>
            </a:r>
          </a:p>
          <a:p>
            <a:r>
              <a:rPr lang="en-US" sz="800" dirty="0">
                <a:latin typeface="Arial" charset="0"/>
              </a:rPr>
              <a:t>3 X SX-2190 CRANE</a:t>
            </a:r>
          </a:p>
          <a:p>
            <a:pPr eaLnBrk="0" hangingPunct="0"/>
            <a:r>
              <a:rPr lang="en-US" sz="800" dirty="0">
                <a:latin typeface="Arial" charset="0"/>
              </a:rPr>
              <a:t>1 X GDG-130 Backhoe loader</a:t>
            </a:r>
          </a:p>
          <a:p>
            <a:pPr eaLnBrk="0" hangingPunct="0"/>
            <a:r>
              <a:rPr lang="en-US" sz="800" dirty="0">
                <a:latin typeface="Arial" charset="0"/>
              </a:rPr>
              <a:t>1 X EQ-2050 EW</a:t>
            </a:r>
          </a:p>
          <a:p>
            <a:pPr eaLnBrk="0" hangingPunct="0"/>
            <a:r>
              <a:rPr lang="en-US" sz="800" dirty="0">
                <a:latin typeface="Arial" charset="0"/>
              </a:rPr>
              <a:t>3 X MOTORCYCLE</a:t>
            </a:r>
          </a:p>
          <a:p>
            <a:pPr eaLnBrk="0" hangingPunct="0"/>
            <a:endParaRPr lang="en-US" sz="800" dirty="0">
              <a:latin typeface="Arial" charset="0"/>
            </a:endParaRPr>
          </a:p>
        </p:txBody>
      </p:sp>
      <p:sp>
        <p:nvSpPr>
          <p:cNvPr id="11" name="TextBox 10">
            <a:extLst>
              <a:ext uri="{FF2B5EF4-FFF2-40B4-BE49-F238E27FC236}">
                <a16:creationId xmlns:a16="http://schemas.microsoft.com/office/drawing/2014/main" id="{36385FF9-6FF3-4146-9843-B3FDDC115B8F}"/>
              </a:ext>
            </a:extLst>
          </p:cNvPr>
          <p:cNvSpPr txBox="1"/>
          <p:nvPr/>
        </p:nvSpPr>
        <p:spPr>
          <a:xfrm>
            <a:off x="723494" y="4600955"/>
            <a:ext cx="878767" cy="338554"/>
          </a:xfrm>
          <a:prstGeom prst="rect">
            <a:avLst/>
          </a:prstGeom>
          <a:noFill/>
        </p:spPr>
        <p:txBody>
          <a:bodyPr wrap="none" rtlCol="0">
            <a:spAutoFit/>
          </a:bodyPr>
          <a:lstStyle/>
          <a:p>
            <a:r>
              <a:rPr lang="en-AU" sz="1600" b="1" u="sng" dirty="0"/>
              <a:t>CSK-181</a:t>
            </a:r>
          </a:p>
        </p:txBody>
      </p:sp>
      <p:sp>
        <p:nvSpPr>
          <p:cNvPr id="6" name="TextBox 5">
            <a:extLst>
              <a:ext uri="{FF2B5EF4-FFF2-40B4-BE49-F238E27FC236}">
                <a16:creationId xmlns:a16="http://schemas.microsoft.com/office/drawing/2014/main" id="{3FDC5CDB-908A-4F12-A15F-4E43548F29E7}"/>
              </a:ext>
            </a:extLst>
          </p:cNvPr>
          <p:cNvSpPr txBox="1"/>
          <p:nvPr/>
        </p:nvSpPr>
        <p:spPr>
          <a:xfrm>
            <a:off x="7391112" y="4620323"/>
            <a:ext cx="1824923" cy="338554"/>
          </a:xfrm>
          <a:prstGeom prst="rect">
            <a:avLst/>
          </a:prstGeom>
          <a:noFill/>
        </p:spPr>
        <p:txBody>
          <a:bodyPr wrap="none" rtlCol="0">
            <a:spAutoFit/>
          </a:bodyPr>
          <a:lstStyle/>
          <a:p>
            <a:r>
              <a:rPr lang="en-AU" sz="1600" b="1" u="sng" dirty="0"/>
              <a:t>GDG-130 BACKHOE</a:t>
            </a:r>
          </a:p>
        </p:txBody>
      </p:sp>
      <p:grpSp>
        <p:nvGrpSpPr>
          <p:cNvPr id="132" name="Group 131"/>
          <p:cNvGrpSpPr/>
          <p:nvPr/>
        </p:nvGrpSpPr>
        <p:grpSpPr>
          <a:xfrm>
            <a:off x="7039129" y="2327071"/>
            <a:ext cx="449802" cy="439804"/>
            <a:chOff x="8398623" y="3652097"/>
            <a:chExt cx="501951" cy="502613"/>
          </a:xfrm>
        </p:grpSpPr>
        <p:sp>
          <p:nvSpPr>
            <p:cNvPr id="134" name="Rectangle 133"/>
            <p:cNvSpPr>
              <a:spLocks noChangeAspect="1"/>
            </p:cNvSpPr>
            <p:nvPr/>
          </p:nvSpPr>
          <p:spPr bwMode="auto">
            <a:xfrm rot="2700000">
              <a:off x="8398292" y="3652428"/>
              <a:ext cx="502613" cy="501951"/>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135" name="Freeform 403"/>
            <p:cNvSpPr>
              <a:spLocks noChangeAspect="1"/>
            </p:cNvSpPr>
            <p:nvPr/>
          </p:nvSpPr>
          <p:spPr bwMode="auto">
            <a:xfrm>
              <a:off x="8455876" y="3737908"/>
              <a:ext cx="393113" cy="302747"/>
            </a:xfrm>
            <a:custGeom>
              <a:avLst/>
              <a:gdLst>
                <a:gd name="T0" fmla="*/ 0 w 218"/>
                <a:gd name="T1" fmla="*/ 0 h 116"/>
                <a:gd name="T2" fmla="*/ 108 w 218"/>
                <a:gd name="T3" fmla="*/ 84 h 116"/>
                <a:gd name="T4" fmla="*/ 108 w 218"/>
                <a:gd name="T5" fmla="*/ 32 h 116"/>
                <a:gd name="T6" fmla="*/ 218 w 218"/>
                <a:gd name="T7" fmla="*/ 116 h 116"/>
                <a:gd name="T8" fmla="*/ 0 60000 65536"/>
                <a:gd name="T9" fmla="*/ 0 60000 65536"/>
                <a:gd name="T10" fmla="*/ 0 60000 65536"/>
                <a:gd name="T11" fmla="*/ 0 60000 65536"/>
                <a:gd name="T12" fmla="*/ 0 w 218"/>
                <a:gd name="T13" fmla="*/ 0 h 116"/>
                <a:gd name="T14" fmla="*/ 218 w 218"/>
                <a:gd name="T15" fmla="*/ 116 h 116"/>
              </a:gdLst>
              <a:ahLst/>
              <a:cxnLst>
                <a:cxn ang="T8">
                  <a:pos x="T0" y="T1"/>
                </a:cxn>
                <a:cxn ang="T9">
                  <a:pos x="T2" y="T3"/>
                </a:cxn>
                <a:cxn ang="T10">
                  <a:pos x="T4" y="T5"/>
                </a:cxn>
                <a:cxn ang="T11">
                  <a:pos x="T6" y="T7"/>
                </a:cxn>
              </a:cxnLst>
              <a:rect l="T12" t="T13" r="T14" b="T15"/>
              <a:pathLst>
                <a:path w="218" h="116">
                  <a:moveTo>
                    <a:pt x="0" y="0"/>
                  </a:moveTo>
                  <a:lnTo>
                    <a:pt x="108" y="84"/>
                  </a:lnTo>
                  <a:lnTo>
                    <a:pt x="108" y="32"/>
                  </a:lnTo>
                  <a:lnTo>
                    <a:pt x="218" y="116"/>
                  </a:lnTo>
                </a:path>
              </a:pathLst>
            </a:custGeom>
            <a:solidFill>
              <a:schemeClr val="bg1"/>
            </a:solidFill>
            <a:ln w="19050" cap="rnd" cmpd="sng">
              <a:solidFill>
                <a:srgbClr val="FF0000"/>
              </a:solidFill>
              <a:prstDash val="solid"/>
              <a:round/>
              <a:headEnd type="none" w="sm" len="sm"/>
              <a:tailEnd type="none" w="sm" len="sm"/>
            </a:ln>
          </p:spPr>
          <p:txBody>
            <a:bodyPr wrap="square" lIns="0" tIns="0" rIns="0">
              <a:spAutoFit/>
            </a:bodyPr>
            <a:lstStyle/>
            <a:p>
              <a:endParaRPr lang="en-US" dirty="0">
                <a:ln w="38100">
                  <a:solidFill>
                    <a:schemeClr val="tx1"/>
                  </a:solidFill>
                </a:ln>
              </a:endParaRPr>
            </a:p>
          </p:txBody>
        </p:sp>
      </p:grpSp>
      <p:cxnSp>
        <p:nvCxnSpPr>
          <p:cNvPr id="136" name="Straight Connector 135">
            <a:extLst>
              <a:ext uri="{FF2B5EF4-FFF2-40B4-BE49-F238E27FC236}">
                <a16:creationId xmlns:a16="http://schemas.microsoft.com/office/drawing/2014/main" id="{02F2C42F-0214-44E8-8B8F-F90F8E165759}"/>
              </a:ext>
            </a:extLst>
          </p:cNvPr>
          <p:cNvCxnSpPr/>
          <p:nvPr/>
        </p:nvCxnSpPr>
        <p:spPr bwMode="auto">
          <a:xfrm flipH="1">
            <a:off x="5072258" y="1744187"/>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41" name="Group 497"/>
          <p:cNvGrpSpPr>
            <a:grpSpLocks noChangeAspect="1"/>
          </p:cNvGrpSpPr>
          <p:nvPr/>
        </p:nvGrpSpPr>
        <p:grpSpPr bwMode="auto">
          <a:xfrm>
            <a:off x="4762001" y="1015076"/>
            <a:ext cx="611999" cy="612000"/>
            <a:chOff x="4841" y="1502"/>
            <a:chExt cx="334" cy="334"/>
          </a:xfrm>
          <a:noFill/>
        </p:grpSpPr>
        <p:sp>
          <p:nvSpPr>
            <p:cNvPr id="144" name="Freeform 106"/>
            <p:cNvSpPr>
              <a:spLocks/>
            </p:cNvSpPr>
            <p:nvPr/>
          </p:nvSpPr>
          <p:spPr bwMode="auto">
            <a:xfrm>
              <a:off x="4841" y="1502"/>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solidFill>
                  <a:srgbClr val="FF0000"/>
                </a:solidFill>
              </a:endParaRPr>
            </a:p>
          </p:txBody>
        </p:sp>
        <p:grpSp>
          <p:nvGrpSpPr>
            <p:cNvPr id="145" name="Group 107"/>
            <p:cNvGrpSpPr>
              <a:grpSpLocks/>
            </p:cNvGrpSpPr>
            <p:nvPr/>
          </p:nvGrpSpPr>
          <p:grpSpPr bwMode="auto">
            <a:xfrm>
              <a:off x="4910" y="1599"/>
              <a:ext cx="199" cy="146"/>
              <a:chOff x="2442" y="1825"/>
              <a:chExt cx="199" cy="146"/>
            </a:xfrm>
            <a:grpFill/>
          </p:grpSpPr>
          <p:grpSp>
            <p:nvGrpSpPr>
              <p:cNvPr id="146" name="Group 108"/>
              <p:cNvGrpSpPr>
                <a:grpSpLocks/>
              </p:cNvGrpSpPr>
              <p:nvPr/>
            </p:nvGrpSpPr>
            <p:grpSpPr bwMode="auto">
              <a:xfrm>
                <a:off x="2468" y="1904"/>
                <a:ext cx="145" cy="67"/>
                <a:chOff x="2914" y="1930"/>
                <a:chExt cx="172" cy="89"/>
              </a:xfrm>
              <a:grpFill/>
            </p:grpSpPr>
            <p:sp>
              <p:nvSpPr>
                <p:cNvPr id="151" name="Line 109"/>
                <p:cNvSpPr>
                  <a:spLocks noChangeAspect="1" noChangeShapeType="1"/>
                </p:cNvSpPr>
                <p:nvPr/>
              </p:nvSpPr>
              <p:spPr bwMode="auto">
                <a:xfrm>
                  <a:off x="3000" y="1933"/>
                  <a:ext cx="0" cy="7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152" name="Line 110"/>
                <p:cNvSpPr>
                  <a:spLocks noChangeAspect="1" noChangeShapeType="1"/>
                </p:cNvSpPr>
                <p:nvPr/>
              </p:nvSpPr>
              <p:spPr bwMode="auto">
                <a:xfrm>
                  <a:off x="2914"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160" name="Line 111"/>
                <p:cNvSpPr>
                  <a:spLocks noChangeAspect="1" noChangeShapeType="1"/>
                </p:cNvSpPr>
                <p:nvPr/>
              </p:nvSpPr>
              <p:spPr bwMode="auto">
                <a:xfrm>
                  <a:off x="3085"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161" name="Line 112"/>
                <p:cNvSpPr>
                  <a:spLocks noChangeAspect="1" noChangeShapeType="1"/>
                </p:cNvSpPr>
                <p:nvPr/>
              </p:nvSpPr>
              <p:spPr bwMode="auto">
                <a:xfrm>
                  <a:off x="2915" y="1930"/>
                  <a:ext cx="171" cy="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grpSp>
          <p:sp>
            <p:nvSpPr>
              <p:cNvPr id="147" name="Text Box 113"/>
              <p:cNvSpPr txBox="1">
                <a:spLocks noChangeArrowheads="1"/>
              </p:cNvSpPr>
              <p:nvPr/>
            </p:nvSpPr>
            <p:spPr bwMode="auto">
              <a:xfrm>
                <a:off x="2442" y="1825"/>
                <a:ext cx="199" cy="76"/>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DECEPT</a:t>
                </a:r>
                <a:endParaRPr lang="en-US" sz="800" b="1" dirty="0">
                  <a:solidFill>
                    <a:srgbClr val="FF0000"/>
                  </a:solidFill>
                </a:endParaRPr>
              </a:p>
            </p:txBody>
          </p:sp>
        </p:grpSp>
      </p:grpSp>
      <p:grpSp>
        <p:nvGrpSpPr>
          <p:cNvPr id="2" name="Group 497">
            <a:extLst>
              <a:ext uri="{FF2B5EF4-FFF2-40B4-BE49-F238E27FC236}">
                <a16:creationId xmlns:a16="http://schemas.microsoft.com/office/drawing/2014/main" id="{954CCE54-7E4C-7F73-9B12-DAF2006D1DF5}"/>
              </a:ext>
            </a:extLst>
          </p:cNvPr>
          <p:cNvGrpSpPr>
            <a:grpSpLocks noChangeAspect="1"/>
          </p:cNvGrpSpPr>
          <p:nvPr/>
        </p:nvGrpSpPr>
        <p:grpSpPr bwMode="auto">
          <a:xfrm>
            <a:off x="4915033" y="2242766"/>
            <a:ext cx="611999" cy="612000"/>
            <a:chOff x="4841" y="1502"/>
            <a:chExt cx="334" cy="334"/>
          </a:xfrm>
          <a:noFill/>
        </p:grpSpPr>
        <p:sp>
          <p:nvSpPr>
            <p:cNvPr id="4" name="Freeform 106">
              <a:extLst>
                <a:ext uri="{FF2B5EF4-FFF2-40B4-BE49-F238E27FC236}">
                  <a16:creationId xmlns:a16="http://schemas.microsoft.com/office/drawing/2014/main" id="{2452037B-1C8D-53FE-E081-AD0AAF95C3BC}"/>
                </a:ext>
              </a:extLst>
            </p:cNvPr>
            <p:cNvSpPr>
              <a:spLocks/>
            </p:cNvSpPr>
            <p:nvPr/>
          </p:nvSpPr>
          <p:spPr bwMode="auto">
            <a:xfrm>
              <a:off x="4841" y="1502"/>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solidFill>
                  <a:srgbClr val="FF0000"/>
                </a:solidFill>
              </a:endParaRPr>
            </a:p>
          </p:txBody>
        </p:sp>
        <p:grpSp>
          <p:nvGrpSpPr>
            <p:cNvPr id="7" name="Group 107">
              <a:extLst>
                <a:ext uri="{FF2B5EF4-FFF2-40B4-BE49-F238E27FC236}">
                  <a16:creationId xmlns:a16="http://schemas.microsoft.com/office/drawing/2014/main" id="{99B35EF3-7030-F3D1-BD25-A5493D9C21B5}"/>
                </a:ext>
              </a:extLst>
            </p:cNvPr>
            <p:cNvGrpSpPr>
              <a:grpSpLocks/>
            </p:cNvGrpSpPr>
            <p:nvPr/>
          </p:nvGrpSpPr>
          <p:grpSpPr bwMode="auto">
            <a:xfrm>
              <a:off x="4910" y="1599"/>
              <a:ext cx="199" cy="146"/>
              <a:chOff x="2442" y="1825"/>
              <a:chExt cx="199" cy="146"/>
            </a:xfrm>
            <a:grpFill/>
          </p:grpSpPr>
          <p:grpSp>
            <p:nvGrpSpPr>
              <p:cNvPr id="12" name="Group 108">
                <a:extLst>
                  <a:ext uri="{FF2B5EF4-FFF2-40B4-BE49-F238E27FC236}">
                    <a16:creationId xmlns:a16="http://schemas.microsoft.com/office/drawing/2014/main" id="{BD2924AB-0D1D-03E5-B05D-744169DA95F2}"/>
                  </a:ext>
                </a:extLst>
              </p:cNvPr>
              <p:cNvGrpSpPr>
                <a:grpSpLocks/>
              </p:cNvGrpSpPr>
              <p:nvPr/>
            </p:nvGrpSpPr>
            <p:grpSpPr bwMode="auto">
              <a:xfrm>
                <a:off x="2468" y="1904"/>
                <a:ext cx="145" cy="67"/>
                <a:chOff x="2914" y="1930"/>
                <a:chExt cx="172" cy="89"/>
              </a:xfrm>
              <a:grpFill/>
            </p:grpSpPr>
            <p:sp>
              <p:nvSpPr>
                <p:cNvPr id="21" name="Line 109">
                  <a:extLst>
                    <a:ext uri="{FF2B5EF4-FFF2-40B4-BE49-F238E27FC236}">
                      <a16:creationId xmlns:a16="http://schemas.microsoft.com/office/drawing/2014/main" id="{C2622092-51E4-EF75-CCAB-B44957B256D7}"/>
                    </a:ext>
                  </a:extLst>
                </p:cNvPr>
                <p:cNvSpPr>
                  <a:spLocks noChangeAspect="1" noChangeShapeType="1"/>
                </p:cNvSpPr>
                <p:nvPr/>
              </p:nvSpPr>
              <p:spPr bwMode="auto">
                <a:xfrm>
                  <a:off x="3000" y="1933"/>
                  <a:ext cx="0" cy="7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22" name="Line 110">
                  <a:extLst>
                    <a:ext uri="{FF2B5EF4-FFF2-40B4-BE49-F238E27FC236}">
                      <a16:creationId xmlns:a16="http://schemas.microsoft.com/office/drawing/2014/main" id="{E2A684BC-5DE5-B584-4DEC-6579C0908BD6}"/>
                    </a:ext>
                  </a:extLst>
                </p:cNvPr>
                <p:cNvSpPr>
                  <a:spLocks noChangeAspect="1" noChangeShapeType="1"/>
                </p:cNvSpPr>
                <p:nvPr/>
              </p:nvSpPr>
              <p:spPr bwMode="auto">
                <a:xfrm>
                  <a:off x="2914"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23" name="Line 111">
                  <a:extLst>
                    <a:ext uri="{FF2B5EF4-FFF2-40B4-BE49-F238E27FC236}">
                      <a16:creationId xmlns:a16="http://schemas.microsoft.com/office/drawing/2014/main" id="{B676D8A0-12C6-E6F6-BD7C-3BE6619B9EAA}"/>
                    </a:ext>
                  </a:extLst>
                </p:cNvPr>
                <p:cNvSpPr>
                  <a:spLocks noChangeAspect="1" noChangeShapeType="1"/>
                </p:cNvSpPr>
                <p:nvPr/>
              </p:nvSpPr>
              <p:spPr bwMode="auto">
                <a:xfrm>
                  <a:off x="3085"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26" name="Line 112">
                  <a:extLst>
                    <a:ext uri="{FF2B5EF4-FFF2-40B4-BE49-F238E27FC236}">
                      <a16:creationId xmlns:a16="http://schemas.microsoft.com/office/drawing/2014/main" id="{FAE0BF57-3A33-962E-3E72-9D005F3D2ABE}"/>
                    </a:ext>
                  </a:extLst>
                </p:cNvPr>
                <p:cNvSpPr>
                  <a:spLocks noChangeAspect="1" noChangeShapeType="1"/>
                </p:cNvSpPr>
                <p:nvPr/>
              </p:nvSpPr>
              <p:spPr bwMode="auto">
                <a:xfrm>
                  <a:off x="2915" y="1930"/>
                  <a:ext cx="171" cy="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grpSp>
          <p:sp>
            <p:nvSpPr>
              <p:cNvPr id="13" name="Text Box 113">
                <a:extLst>
                  <a:ext uri="{FF2B5EF4-FFF2-40B4-BE49-F238E27FC236}">
                    <a16:creationId xmlns:a16="http://schemas.microsoft.com/office/drawing/2014/main" id="{AB1E2E65-7162-9C49-E0A8-C63C559DF57B}"/>
                  </a:ext>
                </a:extLst>
              </p:cNvPr>
              <p:cNvSpPr txBox="1">
                <a:spLocks noChangeArrowheads="1"/>
              </p:cNvSpPr>
              <p:nvPr/>
            </p:nvSpPr>
            <p:spPr bwMode="auto">
              <a:xfrm>
                <a:off x="2442" y="1825"/>
                <a:ext cx="199" cy="76"/>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DECEPT</a:t>
                </a:r>
                <a:endParaRPr lang="en-US" sz="800" b="1" dirty="0">
                  <a:solidFill>
                    <a:srgbClr val="FF0000"/>
                  </a:solidFill>
                </a:endParaRPr>
              </a:p>
            </p:txBody>
          </p:sp>
        </p:grpSp>
      </p:grpSp>
      <p:grpSp>
        <p:nvGrpSpPr>
          <p:cNvPr id="27" name="Group 497">
            <a:extLst>
              <a:ext uri="{FF2B5EF4-FFF2-40B4-BE49-F238E27FC236}">
                <a16:creationId xmlns:a16="http://schemas.microsoft.com/office/drawing/2014/main" id="{135648CD-27F5-303D-3B9F-D8E34093A152}"/>
              </a:ext>
            </a:extLst>
          </p:cNvPr>
          <p:cNvGrpSpPr>
            <a:grpSpLocks noChangeAspect="1"/>
          </p:cNvGrpSpPr>
          <p:nvPr/>
        </p:nvGrpSpPr>
        <p:grpSpPr bwMode="auto">
          <a:xfrm>
            <a:off x="5970617" y="2242766"/>
            <a:ext cx="611999" cy="612000"/>
            <a:chOff x="4841" y="1502"/>
            <a:chExt cx="334" cy="334"/>
          </a:xfrm>
          <a:noFill/>
        </p:grpSpPr>
        <p:sp>
          <p:nvSpPr>
            <p:cNvPr id="28" name="Freeform 106">
              <a:extLst>
                <a:ext uri="{FF2B5EF4-FFF2-40B4-BE49-F238E27FC236}">
                  <a16:creationId xmlns:a16="http://schemas.microsoft.com/office/drawing/2014/main" id="{67495290-F12A-71F7-82ED-01E0A3D4027B}"/>
                </a:ext>
              </a:extLst>
            </p:cNvPr>
            <p:cNvSpPr>
              <a:spLocks/>
            </p:cNvSpPr>
            <p:nvPr/>
          </p:nvSpPr>
          <p:spPr bwMode="auto">
            <a:xfrm>
              <a:off x="4841" y="1502"/>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solidFill>
                  <a:srgbClr val="FF0000"/>
                </a:solidFill>
              </a:endParaRPr>
            </a:p>
          </p:txBody>
        </p:sp>
        <p:grpSp>
          <p:nvGrpSpPr>
            <p:cNvPr id="29" name="Group 107">
              <a:extLst>
                <a:ext uri="{FF2B5EF4-FFF2-40B4-BE49-F238E27FC236}">
                  <a16:creationId xmlns:a16="http://schemas.microsoft.com/office/drawing/2014/main" id="{10E863EC-4DA9-816E-26C8-AEB752C0533C}"/>
                </a:ext>
              </a:extLst>
            </p:cNvPr>
            <p:cNvGrpSpPr>
              <a:grpSpLocks/>
            </p:cNvGrpSpPr>
            <p:nvPr/>
          </p:nvGrpSpPr>
          <p:grpSpPr bwMode="auto">
            <a:xfrm>
              <a:off x="4910" y="1599"/>
              <a:ext cx="199" cy="146"/>
              <a:chOff x="2442" y="1825"/>
              <a:chExt cx="199" cy="146"/>
            </a:xfrm>
            <a:grpFill/>
          </p:grpSpPr>
          <p:grpSp>
            <p:nvGrpSpPr>
              <p:cNvPr id="30" name="Group 108">
                <a:extLst>
                  <a:ext uri="{FF2B5EF4-FFF2-40B4-BE49-F238E27FC236}">
                    <a16:creationId xmlns:a16="http://schemas.microsoft.com/office/drawing/2014/main" id="{2A04E86A-8EAD-DB04-9E5C-7C7666CF3201}"/>
                  </a:ext>
                </a:extLst>
              </p:cNvPr>
              <p:cNvGrpSpPr>
                <a:grpSpLocks/>
              </p:cNvGrpSpPr>
              <p:nvPr/>
            </p:nvGrpSpPr>
            <p:grpSpPr bwMode="auto">
              <a:xfrm>
                <a:off x="2468" y="1904"/>
                <a:ext cx="145" cy="67"/>
                <a:chOff x="2914" y="1930"/>
                <a:chExt cx="172" cy="89"/>
              </a:xfrm>
              <a:grpFill/>
            </p:grpSpPr>
            <p:sp>
              <p:nvSpPr>
                <p:cNvPr id="33" name="Line 109">
                  <a:extLst>
                    <a:ext uri="{FF2B5EF4-FFF2-40B4-BE49-F238E27FC236}">
                      <a16:creationId xmlns:a16="http://schemas.microsoft.com/office/drawing/2014/main" id="{1846E2DE-70F8-D322-82D0-C1F67639C229}"/>
                    </a:ext>
                  </a:extLst>
                </p:cNvPr>
                <p:cNvSpPr>
                  <a:spLocks noChangeAspect="1" noChangeShapeType="1"/>
                </p:cNvSpPr>
                <p:nvPr/>
              </p:nvSpPr>
              <p:spPr bwMode="auto">
                <a:xfrm>
                  <a:off x="3000" y="1933"/>
                  <a:ext cx="0" cy="7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34" name="Line 110">
                  <a:extLst>
                    <a:ext uri="{FF2B5EF4-FFF2-40B4-BE49-F238E27FC236}">
                      <a16:creationId xmlns:a16="http://schemas.microsoft.com/office/drawing/2014/main" id="{BA1705FA-9AF3-40C7-1DC7-E61917404C08}"/>
                    </a:ext>
                  </a:extLst>
                </p:cNvPr>
                <p:cNvSpPr>
                  <a:spLocks noChangeAspect="1" noChangeShapeType="1"/>
                </p:cNvSpPr>
                <p:nvPr/>
              </p:nvSpPr>
              <p:spPr bwMode="auto">
                <a:xfrm>
                  <a:off x="2914"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35" name="Line 111">
                  <a:extLst>
                    <a:ext uri="{FF2B5EF4-FFF2-40B4-BE49-F238E27FC236}">
                      <a16:creationId xmlns:a16="http://schemas.microsoft.com/office/drawing/2014/main" id="{95E88066-8A56-CD7A-68E5-CD9020523703}"/>
                    </a:ext>
                  </a:extLst>
                </p:cNvPr>
                <p:cNvSpPr>
                  <a:spLocks noChangeAspect="1" noChangeShapeType="1"/>
                </p:cNvSpPr>
                <p:nvPr/>
              </p:nvSpPr>
              <p:spPr bwMode="auto">
                <a:xfrm>
                  <a:off x="3085"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36" name="Line 112">
                  <a:extLst>
                    <a:ext uri="{FF2B5EF4-FFF2-40B4-BE49-F238E27FC236}">
                      <a16:creationId xmlns:a16="http://schemas.microsoft.com/office/drawing/2014/main" id="{9A28CCA9-C065-F6BF-29DB-03D6D4A93227}"/>
                    </a:ext>
                  </a:extLst>
                </p:cNvPr>
                <p:cNvSpPr>
                  <a:spLocks noChangeAspect="1" noChangeShapeType="1"/>
                </p:cNvSpPr>
                <p:nvPr/>
              </p:nvSpPr>
              <p:spPr bwMode="auto">
                <a:xfrm>
                  <a:off x="2915" y="1930"/>
                  <a:ext cx="171" cy="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grpSp>
          <p:sp>
            <p:nvSpPr>
              <p:cNvPr id="31" name="Text Box 113">
                <a:extLst>
                  <a:ext uri="{FF2B5EF4-FFF2-40B4-BE49-F238E27FC236}">
                    <a16:creationId xmlns:a16="http://schemas.microsoft.com/office/drawing/2014/main" id="{E72C41D8-6DE3-6AF1-A187-9B55BE936491}"/>
                  </a:ext>
                </a:extLst>
              </p:cNvPr>
              <p:cNvSpPr txBox="1">
                <a:spLocks noChangeArrowheads="1"/>
              </p:cNvSpPr>
              <p:nvPr/>
            </p:nvSpPr>
            <p:spPr bwMode="auto">
              <a:xfrm>
                <a:off x="2442" y="1825"/>
                <a:ext cx="199" cy="76"/>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DECEPT</a:t>
                </a:r>
                <a:endParaRPr lang="en-US" sz="800" b="1" dirty="0">
                  <a:solidFill>
                    <a:srgbClr val="FF0000"/>
                  </a:solidFill>
                </a:endParaRPr>
              </a:p>
            </p:txBody>
          </p:sp>
        </p:grpSp>
      </p:grpSp>
      <p:grpSp>
        <p:nvGrpSpPr>
          <p:cNvPr id="37" name="Group 497">
            <a:extLst>
              <a:ext uri="{FF2B5EF4-FFF2-40B4-BE49-F238E27FC236}">
                <a16:creationId xmlns:a16="http://schemas.microsoft.com/office/drawing/2014/main" id="{8AC067E4-9CF7-DD5E-4353-D2AEF46756FD}"/>
              </a:ext>
            </a:extLst>
          </p:cNvPr>
          <p:cNvGrpSpPr>
            <a:grpSpLocks noChangeAspect="1"/>
          </p:cNvGrpSpPr>
          <p:nvPr/>
        </p:nvGrpSpPr>
        <p:grpSpPr bwMode="auto">
          <a:xfrm>
            <a:off x="3892037" y="2247717"/>
            <a:ext cx="611999" cy="612000"/>
            <a:chOff x="4841" y="1502"/>
            <a:chExt cx="334" cy="334"/>
          </a:xfrm>
          <a:noFill/>
        </p:grpSpPr>
        <p:sp>
          <p:nvSpPr>
            <p:cNvPr id="38" name="Freeform 106">
              <a:extLst>
                <a:ext uri="{FF2B5EF4-FFF2-40B4-BE49-F238E27FC236}">
                  <a16:creationId xmlns:a16="http://schemas.microsoft.com/office/drawing/2014/main" id="{D4B0FAC5-ED9F-E876-366F-8CE23D1C8D68}"/>
                </a:ext>
              </a:extLst>
            </p:cNvPr>
            <p:cNvSpPr>
              <a:spLocks/>
            </p:cNvSpPr>
            <p:nvPr/>
          </p:nvSpPr>
          <p:spPr bwMode="auto">
            <a:xfrm>
              <a:off x="4841" y="1502"/>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solidFill>
                  <a:srgbClr val="FF0000"/>
                </a:solidFill>
              </a:endParaRPr>
            </a:p>
          </p:txBody>
        </p:sp>
        <p:grpSp>
          <p:nvGrpSpPr>
            <p:cNvPr id="39" name="Group 107">
              <a:extLst>
                <a:ext uri="{FF2B5EF4-FFF2-40B4-BE49-F238E27FC236}">
                  <a16:creationId xmlns:a16="http://schemas.microsoft.com/office/drawing/2014/main" id="{5411D584-DD0F-2B58-2431-EC79D96902FD}"/>
                </a:ext>
              </a:extLst>
            </p:cNvPr>
            <p:cNvGrpSpPr>
              <a:grpSpLocks/>
            </p:cNvGrpSpPr>
            <p:nvPr/>
          </p:nvGrpSpPr>
          <p:grpSpPr bwMode="auto">
            <a:xfrm>
              <a:off x="4910" y="1599"/>
              <a:ext cx="199" cy="146"/>
              <a:chOff x="2442" y="1825"/>
              <a:chExt cx="199" cy="146"/>
            </a:xfrm>
            <a:grpFill/>
          </p:grpSpPr>
          <p:grpSp>
            <p:nvGrpSpPr>
              <p:cNvPr id="40" name="Group 108">
                <a:extLst>
                  <a:ext uri="{FF2B5EF4-FFF2-40B4-BE49-F238E27FC236}">
                    <a16:creationId xmlns:a16="http://schemas.microsoft.com/office/drawing/2014/main" id="{C809F2DB-A6C5-420B-2804-9C6D2FBDAF8F}"/>
                  </a:ext>
                </a:extLst>
              </p:cNvPr>
              <p:cNvGrpSpPr>
                <a:grpSpLocks/>
              </p:cNvGrpSpPr>
              <p:nvPr/>
            </p:nvGrpSpPr>
            <p:grpSpPr bwMode="auto">
              <a:xfrm>
                <a:off x="2468" y="1904"/>
                <a:ext cx="145" cy="67"/>
                <a:chOff x="2914" y="1930"/>
                <a:chExt cx="172" cy="89"/>
              </a:xfrm>
              <a:grpFill/>
            </p:grpSpPr>
            <p:sp>
              <p:nvSpPr>
                <p:cNvPr id="42" name="Line 109">
                  <a:extLst>
                    <a:ext uri="{FF2B5EF4-FFF2-40B4-BE49-F238E27FC236}">
                      <a16:creationId xmlns:a16="http://schemas.microsoft.com/office/drawing/2014/main" id="{77C9BF04-497A-DBD3-27E7-3A7A3D68CB21}"/>
                    </a:ext>
                  </a:extLst>
                </p:cNvPr>
                <p:cNvSpPr>
                  <a:spLocks noChangeAspect="1" noChangeShapeType="1"/>
                </p:cNvSpPr>
                <p:nvPr/>
              </p:nvSpPr>
              <p:spPr bwMode="auto">
                <a:xfrm>
                  <a:off x="3000" y="1933"/>
                  <a:ext cx="0" cy="7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43" name="Line 110">
                  <a:extLst>
                    <a:ext uri="{FF2B5EF4-FFF2-40B4-BE49-F238E27FC236}">
                      <a16:creationId xmlns:a16="http://schemas.microsoft.com/office/drawing/2014/main" id="{162EF082-740B-B0F9-988E-C1D72922BDC7}"/>
                    </a:ext>
                  </a:extLst>
                </p:cNvPr>
                <p:cNvSpPr>
                  <a:spLocks noChangeAspect="1" noChangeShapeType="1"/>
                </p:cNvSpPr>
                <p:nvPr/>
              </p:nvSpPr>
              <p:spPr bwMode="auto">
                <a:xfrm>
                  <a:off x="2914"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44" name="Line 111">
                  <a:extLst>
                    <a:ext uri="{FF2B5EF4-FFF2-40B4-BE49-F238E27FC236}">
                      <a16:creationId xmlns:a16="http://schemas.microsoft.com/office/drawing/2014/main" id="{904A963B-1FD5-3307-AA0F-3F04E9D8A70A}"/>
                    </a:ext>
                  </a:extLst>
                </p:cNvPr>
                <p:cNvSpPr>
                  <a:spLocks noChangeAspect="1" noChangeShapeType="1"/>
                </p:cNvSpPr>
                <p:nvPr/>
              </p:nvSpPr>
              <p:spPr bwMode="auto">
                <a:xfrm>
                  <a:off x="3085"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45" name="Line 112">
                  <a:extLst>
                    <a:ext uri="{FF2B5EF4-FFF2-40B4-BE49-F238E27FC236}">
                      <a16:creationId xmlns:a16="http://schemas.microsoft.com/office/drawing/2014/main" id="{510DB3FF-8962-2D69-6839-A42F5FC45192}"/>
                    </a:ext>
                  </a:extLst>
                </p:cNvPr>
                <p:cNvSpPr>
                  <a:spLocks noChangeAspect="1" noChangeShapeType="1"/>
                </p:cNvSpPr>
                <p:nvPr/>
              </p:nvSpPr>
              <p:spPr bwMode="auto">
                <a:xfrm>
                  <a:off x="2915" y="1930"/>
                  <a:ext cx="171" cy="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grpSp>
          <p:sp>
            <p:nvSpPr>
              <p:cNvPr id="41" name="Text Box 113">
                <a:extLst>
                  <a:ext uri="{FF2B5EF4-FFF2-40B4-BE49-F238E27FC236}">
                    <a16:creationId xmlns:a16="http://schemas.microsoft.com/office/drawing/2014/main" id="{AB495713-325E-F6B2-9683-3954B28C4DC2}"/>
                  </a:ext>
                </a:extLst>
              </p:cNvPr>
              <p:cNvSpPr txBox="1">
                <a:spLocks noChangeArrowheads="1"/>
              </p:cNvSpPr>
              <p:nvPr/>
            </p:nvSpPr>
            <p:spPr bwMode="auto">
              <a:xfrm>
                <a:off x="2442" y="1825"/>
                <a:ext cx="199" cy="76"/>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DECEPT</a:t>
                </a:r>
                <a:endParaRPr lang="en-US" sz="800" b="1" dirty="0">
                  <a:solidFill>
                    <a:srgbClr val="FF0000"/>
                  </a:solidFill>
                </a:endParaRPr>
              </a:p>
            </p:txBody>
          </p:sp>
        </p:grpSp>
      </p:grpSp>
      <p:cxnSp>
        <p:nvCxnSpPr>
          <p:cNvPr id="46" name="Straight Connector 45">
            <a:extLst>
              <a:ext uri="{FF2B5EF4-FFF2-40B4-BE49-F238E27FC236}">
                <a16:creationId xmlns:a16="http://schemas.microsoft.com/office/drawing/2014/main" id="{E07EAC09-5942-20F5-7DED-CFA7BE06017F}"/>
              </a:ext>
            </a:extLst>
          </p:cNvPr>
          <p:cNvCxnSpPr/>
          <p:nvPr/>
        </p:nvCxnSpPr>
        <p:spPr bwMode="auto">
          <a:xfrm flipH="1">
            <a:off x="3210668" y="1880636"/>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47" name="Straight Connector 46">
            <a:extLst>
              <a:ext uri="{FF2B5EF4-FFF2-40B4-BE49-F238E27FC236}">
                <a16:creationId xmlns:a16="http://schemas.microsoft.com/office/drawing/2014/main" id="{9C603915-E592-06A2-B5C6-83811DB44259}"/>
              </a:ext>
            </a:extLst>
          </p:cNvPr>
          <p:cNvCxnSpPr/>
          <p:nvPr/>
        </p:nvCxnSpPr>
        <p:spPr bwMode="auto">
          <a:xfrm flipH="1">
            <a:off x="1146318" y="1903132"/>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48" name="Group 47">
            <a:extLst>
              <a:ext uri="{FF2B5EF4-FFF2-40B4-BE49-F238E27FC236}">
                <a16:creationId xmlns:a16="http://schemas.microsoft.com/office/drawing/2014/main" id="{31D37D1F-4637-2A59-0883-FCF5225B771E}"/>
              </a:ext>
            </a:extLst>
          </p:cNvPr>
          <p:cNvGrpSpPr/>
          <p:nvPr/>
        </p:nvGrpSpPr>
        <p:grpSpPr>
          <a:xfrm>
            <a:off x="1004596" y="2067538"/>
            <a:ext cx="265113" cy="53975"/>
            <a:chOff x="3054350" y="5691984"/>
            <a:chExt cx="265113" cy="53975"/>
          </a:xfrm>
          <a:solidFill>
            <a:schemeClr val="tx1"/>
          </a:solidFill>
        </p:grpSpPr>
        <p:sp>
          <p:nvSpPr>
            <p:cNvPr id="49" name="Oval 82">
              <a:extLst>
                <a:ext uri="{FF2B5EF4-FFF2-40B4-BE49-F238E27FC236}">
                  <a16:creationId xmlns:a16="http://schemas.microsoft.com/office/drawing/2014/main" id="{38D08576-1ACB-CEF9-F477-7969ADC85C1C}"/>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50" name="Oval 82">
              <a:extLst>
                <a:ext uri="{FF2B5EF4-FFF2-40B4-BE49-F238E27FC236}">
                  <a16:creationId xmlns:a16="http://schemas.microsoft.com/office/drawing/2014/main" id="{41638ECD-0EF0-3F6B-7AB2-762B0D8F77C7}"/>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51" name="Oval 82">
              <a:extLst>
                <a:ext uri="{FF2B5EF4-FFF2-40B4-BE49-F238E27FC236}">
                  <a16:creationId xmlns:a16="http://schemas.microsoft.com/office/drawing/2014/main" id="{BD8A0951-6272-9022-9B27-249C58D948B7}"/>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cxnSp>
        <p:nvCxnSpPr>
          <p:cNvPr id="52" name="Straight Connector 51">
            <a:extLst>
              <a:ext uri="{FF2B5EF4-FFF2-40B4-BE49-F238E27FC236}">
                <a16:creationId xmlns:a16="http://schemas.microsoft.com/office/drawing/2014/main" id="{16177827-8F5C-C244-3B13-5610147489A1}"/>
              </a:ext>
            </a:extLst>
          </p:cNvPr>
          <p:cNvCxnSpPr/>
          <p:nvPr/>
        </p:nvCxnSpPr>
        <p:spPr bwMode="auto">
          <a:xfrm flipH="1">
            <a:off x="2033308" y="186244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53" name="TextBox 52">
            <a:extLst>
              <a:ext uri="{FF2B5EF4-FFF2-40B4-BE49-F238E27FC236}">
                <a16:creationId xmlns:a16="http://schemas.microsoft.com/office/drawing/2014/main" id="{116A1FAB-FC4F-6144-BB5C-1294AF42ADDB}"/>
              </a:ext>
            </a:extLst>
          </p:cNvPr>
          <p:cNvSpPr txBox="1"/>
          <p:nvPr/>
        </p:nvSpPr>
        <p:spPr>
          <a:xfrm>
            <a:off x="778816" y="2709601"/>
            <a:ext cx="335318" cy="276999"/>
          </a:xfrm>
          <a:prstGeom prst="rect">
            <a:avLst/>
          </a:prstGeom>
          <a:noFill/>
        </p:spPr>
        <p:txBody>
          <a:bodyPr wrap="square" rtlCol="0">
            <a:spAutoFit/>
          </a:bodyPr>
          <a:lstStyle/>
          <a:p>
            <a:r>
              <a:rPr lang="en-AU" sz="1200" b="1" dirty="0"/>
              <a:t>1</a:t>
            </a:r>
          </a:p>
        </p:txBody>
      </p:sp>
      <p:sp>
        <p:nvSpPr>
          <p:cNvPr id="54" name="TextBox 53">
            <a:extLst>
              <a:ext uri="{FF2B5EF4-FFF2-40B4-BE49-F238E27FC236}">
                <a16:creationId xmlns:a16="http://schemas.microsoft.com/office/drawing/2014/main" id="{E73DACFE-7A8B-E697-305C-D632AEFFB0F2}"/>
              </a:ext>
            </a:extLst>
          </p:cNvPr>
          <p:cNvSpPr txBox="1"/>
          <p:nvPr/>
        </p:nvSpPr>
        <p:spPr>
          <a:xfrm>
            <a:off x="1831131" y="2693050"/>
            <a:ext cx="335318" cy="276999"/>
          </a:xfrm>
          <a:prstGeom prst="rect">
            <a:avLst/>
          </a:prstGeom>
          <a:noFill/>
        </p:spPr>
        <p:txBody>
          <a:bodyPr wrap="square" rtlCol="0">
            <a:spAutoFit/>
          </a:bodyPr>
          <a:lstStyle/>
          <a:p>
            <a:r>
              <a:rPr lang="en-AU" sz="1200" b="1" dirty="0"/>
              <a:t>2</a:t>
            </a:r>
          </a:p>
        </p:txBody>
      </p:sp>
      <p:sp>
        <p:nvSpPr>
          <p:cNvPr id="55" name="TextBox 54">
            <a:extLst>
              <a:ext uri="{FF2B5EF4-FFF2-40B4-BE49-F238E27FC236}">
                <a16:creationId xmlns:a16="http://schemas.microsoft.com/office/drawing/2014/main" id="{4DE3A522-AF37-13AD-3202-34431AD62831}"/>
              </a:ext>
            </a:extLst>
          </p:cNvPr>
          <p:cNvSpPr txBox="1"/>
          <p:nvPr/>
        </p:nvSpPr>
        <p:spPr>
          <a:xfrm>
            <a:off x="2802107" y="2660739"/>
            <a:ext cx="335318" cy="276999"/>
          </a:xfrm>
          <a:prstGeom prst="rect">
            <a:avLst/>
          </a:prstGeom>
          <a:noFill/>
        </p:spPr>
        <p:txBody>
          <a:bodyPr wrap="square" rtlCol="0">
            <a:spAutoFit/>
          </a:bodyPr>
          <a:lstStyle/>
          <a:p>
            <a:r>
              <a:rPr lang="en-AU" sz="1200" b="1" dirty="0"/>
              <a:t>3</a:t>
            </a:r>
          </a:p>
        </p:txBody>
      </p:sp>
      <p:cxnSp>
        <p:nvCxnSpPr>
          <p:cNvPr id="56" name="Straight Connector 55">
            <a:extLst>
              <a:ext uri="{FF2B5EF4-FFF2-40B4-BE49-F238E27FC236}">
                <a16:creationId xmlns:a16="http://schemas.microsoft.com/office/drawing/2014/main" id="{6A85D25D-7F61-7C36-0EAB-8A0B6F70536C}"/>
              </a:ext>
            </a:extLst>
          </p:cNvPr>
          <p:cNvCxnSpPr/>
          <p:nvPr/>
        </p:nvCxnSpPr>
        <p:spPr bwMode="auto">
          <a:xfrm flipH="1">
            <a:off x="2179563" y="1887752"/>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57" name="Group 56">
            <a:extLst>
              <a:ext uri="{FF2B5EF4-FFF2-40B4-BE49-F238E27FC236}">
                <a16:creationId xmlns:a16="http://schemas.microsoft.com/office/drawing/2014/main" id="{735BC25B-AE73-2289-BAB9-CBA59608C470}"/>
              </a:ext>
            </a:extLst>
          </p:cNvPr>
          <p:cNvGrpSpPr/>
          <p:nvPr/>
        </p:nvGrpSpPr>
        <p:grpSpPr>
          <a:xfrm>
            <a:off x="2037841" y="2052158"/>
            <a:ext cx="265113" cy="53975"/>
            <a:chOff x="3054350" y="5691984"/>
            <a:chExt cx="265113" cy="53975"/>
          </a:xfrm>
          <a:solidFill>
            <a:schemeClr val="tx1"/>
          </a:solidFill>
        </p:grpSpPr>
        <p:sp>
          <p:nvSpPr>
            <p:cNvPr id="58" name="Oval 82">
              <a:extLst>
                <a:ext uri="{FF2B5EF4-FFF2-40B4-BE49-F238E27FC236}">
                  <a16:creationId xmlns:a16="http://schemas.microsoft.com/office/drawing/2014/main" id="{483648F1-1918-C14F-8CCE-C54F321CAB86}"/>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59" name="Oval 82">
              <a:extLst>
                <a:ext uri="{FF2B5EF4-FFF2-40B4-BE49-F238E27FC236}">
                  <a16:creationId xmlns:a16="http://schemas.microsoft.com/office/drawing/2014/main" id="{2EDF200C-5C9B-68A2-5D2D-ABC893F61AEB}"/>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60" name="Oval 82">
              <a:extLst>
                <a:ext uri="{FF2B5EF4-FFF2-40B4-BE49-F238E27FC236}">
                  <a16:creationId xmlns:a16="http://schemas.microsoft.com/office/drawing/2014/main" id="{A88239FF-A9CB-9056-2B98-414FF518EA0A}"/>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61" name="Group 60">
            <a:extLst>
              <a:ext uri="{FF2B5EF4-FFF2-40B4-BE49-F238E27FC236}">
                <a16:creationId xmlns:a16="http://schemas.microsoft.com/office/drawing/2014/main" id="{2AD9E51B-436D-8B6A-773E-2905DA131BEC}"/>
              </a:ext>
            </a:extLst>
          </p:cNvPr>
          <p:cNvGrpSpPr/>
          <p:nvPr/>
        </p:nvGrpSpPr>
        <p:grpSpPr>
          <a:xfrm>
            <a:off x="3078077" y="2046987"/>
            <a:ext cx="265113" cy="53975"/>
            <a:chOff x="3054350" y="5691984"/>
            <a:chExt cx="265113" cy="53975"/>
          </a:xfrm>
          <a:solidFill>
            <a:schemeClr val="tx1"/>
          </a:solidFill>
        </p:grpSpPr>
        <p:sp>
          <p:nvSpPr>
            <p:cNvPr id="62" name="Oval 82">
              <a:extLst>
                <a:ext uri="{FF2B5EF4-FFF2-40B4-BE49-F238E27FC236}">
                  <a16:creationId xmlns:a16="http://schemas.microsoft.com/office/drawing/2014/main" id="{C061828D-4207-D885-4DB9-A5EF6C680E34}"/>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63" name="Oval 82">
              <a:extLst>
                <a:ext uri="{FF2B5EF4-FFF2-40B4-BE49-F238E27FC236}">
                  <a16:creationId xmlns:a16="http://schemas.microsoft.com/office/drawing/2014/main" id="{DEB67154-4C3F-D8A5-151B-22E1E223CE03}"/>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449" name="Oval 82">
              <a:extLst>
                <a:ext uri="{FF2B5EF4-FFF2-40B4-BE49-F238E27FC236}">
                  <a16:creationId xmlns:a16="http://schemas.microsoft.com/office/drawing/2014/main" id="{5A7AB4D4-7D75-77E9-A576-7DA8905B4D84}"/>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cxnSp>
        <p:nvCxnSpPr>
          <p:cNvPr id="450" name="Straight Connector 449">
            <a:extLst>
              <a:ext uri="{FF2B5EF4-FFF2-40B4-BE49-F238E27FC236}">
                <a16:creationId xmlns:a16="http://schemas.microsoft.com/office/drawing/2014/main" id="{286B8665-74FA-0A1B-7A53-32CA19EBE090}"/>
              </a:ext>
            </a:extLst>
          </p:cNvPr>
          <p:cNvCxnSpPr/>
          <p:nvPr/>
        </p:nvCxnSpPr>
        <p:spPr bwMode="auto">
          <a:xfrm flipH="1">
            <a:off x="2034351" y="1764817"/>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451" name="Group 497">
            <a:extLst>
              <a:ext uri="{FF2B5EF4-FFF2-40B4-BE49-F238E27FC236}">
                <a16:creationId xmlns:a16="http://schemas.microsoft.com/office/drawing/2014/main" id="{4CF34AD7-4647-B2EB-F324-3D5AA9827BE9}"/>
              </a:ext>
            </a:extLst>
          </p:cNvPr>
          <p:cNvGrpSpPr>
            <a:grpSpLocks noChangeAspect="1"/>
          </p:cNvGrpSpPr>
          <p:nvPr/>
        </p:nvGrpSpPr>
        <p:grpSpPr bwMode="auto">
          <a:xfrm>
            <a:off x="1877126" y="2263396"/>
            <a:ext cx="611999" cy="612000"/>
            <a:chOff x="4841" y="1502"/>
            <a:chExt cx="334" cy="334"/>
          </a:xfrm>
          <a:noFill/>
        </p:grpSpPr>
        <p:sp>
          <p:nvSpPr>
            <p:cNvPr id="452" name="Freeform 106">
              <a:extLst>
                <a:ext uri="{FF2B5EF4-FFF2-40B4-BE49-F238E27FC236}">
                  <a16:creationId xmlns:a16="http://schemas.microsoft.com/office/drawing/2014/main" id="{7D180EA3-B633-16CA-6A4C-7D92CE779DF5}"/>
                </a:ext>
              </a:extLst>
            </p:cNvPr>
            <p:cNvSpPr>
              <a:spLocks/>
            </p:cNvSpPr>
            <p:nvPr/>
          </p:nvSpPr>
          <p:spPr bwMode="auto">
            <a:xfrm>
              <a:off x="4841" y="1502"/>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solidFill>
                  <a:srgbClr val="FF0000"/>
                </a:solidFill>
              </a:endParaRPr>
            </a:p>
          </p:txBody>
        </p:sp>
        <p:grpSp>
          <p:nvGrpSpPr>
            <p:cNvPr id="453" name="Group 107">
              <a:extLst>
                <a:ext uri="{FF2B5EF4-FFF2-40B4-BE49-F238E27FC236}">
                  <a16:creationId xmlns:a16="http://schemas.microsoft.com/office/drawing/2014/main" id="{337B05F3-4578-FADC-AE32-CBA89FFF91DC}"/>
                </a:ext>
              </a:extLst>
            </p:cNvPr>
            <p:cNvGrpSpPr>
              <a:grpSpLocks/>
            </p:cNvGrpSpPr>
            <p:nvPr/>
          </p:nvGrpSpPr>
          <p:grpSpPr bwMode="auto">
            <a:xfrm>
              <a:off x="4910" y="1599"/>
              <a:ext cx="199" cy="146"/>
              <a:chOff x="2442" y="1825"/>
              <a:chExt cx="199" cy="146"/>
            </a:xfrm>
            <a:grpFill/>
          </p:grpSpPr>
          <p:grpSp>
            <p:nvGrpSpPr>
              <p:cNvPr id="454" name="Group 108">
                <a:extLst>
                  <a:ext uri="{FF2B5EF4-FFF2-40B4-BE49-F238E27FC236}">
                    <a16:creationId xmlns:a16="http://schemas.microsoft.com/office/drawing/2014/main" id="{CC40C313-2E8A-9421-0523-9BE172BCDFDB}"/>
                  </a:ext>
                </a:extLst>
              </p:cNvPr>
              <p:cNvGrpSpPr>
                <a:grpSpLocks/>
              </p:cNvGrpSpPr>
              <p:nvPr/>
            </p:nvGrpSpPr>
            <p:grpSpPr bwMode="auto">
              <a:xfrm>
                <a:off x="2468" y="1904"/>
                <a:ext cx="145" cy="67"/>
                <a:chOff x="2914" y="1930"/>
                <a:chExt cx="172" cy="89"/>
              </a:xfrm>
              <a:grpFill/>
            </p:grpSpPr>
            <p:sp>
              <p:nvSpPr>
                <p:cNvPr id="456" name="Line 109">
                  <a:extLst>
                    <a:ext uri="{FF2B5EF4-FFF2-40B4-BE49-F238E27FC236}">
                      <a16:creationId xmlns:a16="http://schemas.microsoft.com/office/drawing/2014/main" id="{0E3EB51B-AE08-151B-6924-5EDF08CC109A}"/>
                    </a:ext>
                  </a:extLst>
                </p:cNvPr>
                <p:cNvSpPr>
                  <a:spLocks noChangeAspect="1" noChangeShapeType="1"/>
                </p:cNvSpPr>
                <p:nvPr/>
              </p:nvSpPr>
              <p:spPr bwMode="auto">
                <a:xfrm>
                  <a:off x="3000" y="1933"/>
                  <a:ext cx="0" cy="7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457" name="Line 110">
                  <a:extLst>
                    <a:ext uri="{FF2B5EF4-FFF2-40B4-BE49-F238E27FC236}">
                      <a16:creationId xmlns:a16="http://schemas.microsoft.com/office/drawing/2014/main" id="{CFFB373E-F877-1855-1CD4-80E7C9BEB954}"/>
                    </a:ext>
                  </a:extLst>
                </p:cNvPr>
                <p:cNvSpPr>
                  <a:spLocks noChangeAspect="1" noChangeShapeType="1"/>
                </p:cNvSpPr>
                <p:nvPr/>
              </p:nvSpPr>
              <p:spPr bwMode="auto">
                <a:xfrm>
                  <a:off x="2914"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458" name="Line 111">
                  <a:extLst>
                    <a:ext uri="{FF2B5EF4-FFF2-40B4-BE49-F238E27FC236}">
                      <a16:creationId xmlns:a16="http://schemas.microsoft.com/office/drawing/2014/main" id="{37267574-8DAC-5769-87FA-988F86EFB6CF}"/>
                    </a:ext>
                  </a:extLst>
                </p:cNvPr>
                <p:cNvSpPr>
                  <a:spLocks noChangeAspect="1" noChangeShapeType="1"/>
                </p:cNvSpPr>
                <p:nvPr/>
              </p:nvSpPr>
              <p:spPr bwMode="auto">
                <a:xfrm>
                  <a:off x="3085"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459" name="Line 112">
                  <a:extLst>
                    <a:ext uri="{FF2B5EF4-FFF2-40B4-BE49-F238E27FC236}">
                      <a16:creationId xmlns:a16="http://schemas.microsoft.com/office/drawing/2014/main" id="{0BCE8010-8053-0C2D-C1ED-92822767CD06}"/>
                    </a:ext>
                  </a:extLst>
                </p:cNvPr>
                <p:cNvSpPr>
                  <a:spLocks noChangeAspect="1" noChangeShapeType="1"/>
                </p:cNvSpPr>
                <p:nvPr/>
              </p:nvSpPr>
              <p:spPr bwMode="auto">
                <a:xfrm>
                  <a:off x="2915" y="1930"/>
                  <a:ext cx="171" cy="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grpSp>
          <p:sp>
            <p:nvSpPr>
              <p:cNvPr id="455" name="Text Box 113">
                <a:extLst>
                  <a:ext uri="{FF2B5EF4-FFF2-40B4-BE49-F238E27FC236}">
                    <a16:creationId xmlns:a16="http://schemas.microsoft.com/office/drawing/2014/main" id="{7D694331-2038-21AF-CD28-EA659FEB7E5B}"/>
                  </a:ext>
                </a:extLst>
              </p:cNvPr>
              <p:cNvSpPr txBox="1">
                <a:spLocks noChangeArrowheads="1"/>
              </p:cNvSpPr>
              <p:nvPr/>
            </p:nvSpPr>
            <p:spPr bwMode="auto">
              <a:xfrm>
                <a:off x="2442" y="1825"/>
                <a:ext cx="199" cy="76"/>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DECEPT</a:t>
                </a:r>
                <a:endParaRPr lang="en-US" sz="800" b="1" dirty="0">
                  <a:solidFill>
                    <a:srgbClr val="FF0000"/>
                  </a:solidFill>
                </a:endParaRPr>
              </a:p>
            </p:txBody>
          </p:sp>
        </p:grpSp>
      </p:grpSp>
      <p:grpSp>
        <p:nvGrpSpPr>
          <p:cNvPr id="460" name="Group 497">
            <a:extLst>
              <a:ext uri="{FF2B5EF4-FFF2-40B4-BE49-F238E27FC236}">
                <a16:creationId xmlns:a16="http://schemas.microsoft.com/office/drawing/2014/main" id="{28BDEB0A-8C67-359D-B787-90310D3157A0}"/>
              </a:ext>
            </a:extLst>
          </p:cNvPr>
          <p:cNvGrpSpPr>
            <a:grpSpLocks noChangeAspect="1"/>
          </p:cNvGrpSpPr>
          <p:nvPr/>
        </p:nvGrpSpPr>
        <p:grpSpPr bwMode="auto">
          <a:xfrm>
            <a:off x="2932710" y="2263396"/>
            <a:ext cx="611999" cy="612000"/>
            <a:chOff x="4841" y="1502"/>
            <a:chExt cx="334" cy="334"/>
          </a:xfrm>
          <a:noFill/>
        </p:grpSpPr>
        <p:sp>
          <p:nvSpPr>
            <p:cNvPr id="461" name="Freeform 106">
              <a:extLst>
                <a:ext uri="{FF2B5EF4-FFF2-40B4-BE49-F238E27FC236}">
                  <a16:creationId xmlns:a16="http://schemas.microsoft.com/office/drawing/2014/main" id="{96F8FC2B-6DAC-9E26-C635-A7328B852B73}"/>
                </a:ext>
              </a:extLst>
            </p:cNvPr>
            <p:cNvSpPr>
              <a:spLocks/>
            </p:cNvSpPr>
            <p:nvPr/>
          </p:nvSpPr>
          <p:spPr bwMode="auto">
            <a:xfrm>
              <a:off x="4841" y="1502"/>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solidFill>
                  <a:srgbClr val="FF0000"/>
                </a:solidFill>
              </a:endParaRPr>
            </a:p>
          </p:txBody>
        </p:sp>
        <p:grpSp>
          <p:nvGrpSpPr>
            <p:cNvPr id="462" name="Group 107">
              <a:extLst>
                <a:ext uri="{FF2B5EF4-FFF2-40B4-BE49-F238E27FC236}">
                  <a16:creationId xmlns:a16="http://schemas.microsoft.com/office/drawing/2014/main" id="{18B0BE7A-C8B5-37F5-B176-44707A8CD665}"/>
                </a:ext>
              </a:extLst>
            </p:cNvPr>
            <p:cNvGrpSpPr>
              <a:grpSpLocks/>
            </p:cNvGrpSpPr>
            <p:nvPr/>
          </p:nvGrpSpPr>
          <p:grpSpPr bwMode="auto">
            <a:xfrm>
              <a:off x="4910" y="1599"/>
              <a:ext cx="199" cy="146"/>
              <a:chOff x="2442" y="1825"/>
              <a:chExt cx="199" cy="146"/>
            </a:xfrm>
            <a:grpFill/>
          </p:grpSpPr>
          <p:grpSp>
            <p:nvGrpSpPr>
              <p:cNvPr id="463" name="Group 108">
                <a:extLst>
                  <a:ext uri="{FF2B5EF4-FFF2-40B4-BE49-F238E27FC236}">
                    <a16:creationId xmlns:a16="http://schemas.microsoft.com/office/drawing/2014/main" id="{2785E85D-61CC-C53F-18A6-DD2673462094}"/>
                  </a:ext>
                </a:extLst>
              </p:cNvPr>
              <p:cNvGrpSpPr>
                <a:grpSpLocks/>
              </p:cNvGrpSpPr>
              <p:nvPr/>
            </p:nvGrpSpPr>
            <p:grpSpPr bwMode="auto">
              <a:xfrm>
                <a:off x="2468" y="1904"/>
                <a:ext cx="145" cy="67"/>
                <a:chOff x="2914" y="1930"/>
                <a:chExt cx="172" cy="89"/>
              </a:xfrm>
              <a:grpFill/>
            </p:grpSpPr>
            <p:sp>
              <p:nvSpPr>
                <p:cNvPr id="465" name="Line 109">
                  <a:extLst>
                    <a:ext uri="{FF2B5EF4-FFF2-40B4-BE49-F238E27FC236}">
                      <a16:creationId xmlns:a16="http://schemas.microsoft.com/office/drawing/2014/main" id="{477FA9B9-367A-2766-097B-FEA822F45A28}"/>
                    </a:ext>
                  </a:extLst>
                </p:cNvPr>
                <p:cNvSpPr>
                  <a:spLocks noChangeAspect="1" noChangeShapeType="1"/>
                </p:cNvSpPr>
                <p:nvPr/>
              </p:nvSpPr>
              <p:spPr bwMode="auto">
                <a:xfrm>
                  <a:off x="3000" y="1933"/>
                  <a:ext cx="0" cy="7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466" name="Line 110">
                  <a:extLst>
                    <a:ext uri="{FF2B5EF4-FFF2-40B4-BE49-F238E27FC236}">
                      <a16:creationId xmlns:a16="http://schemas.microsoft.com/office/drawing/2014/main" id="{58A3CC84-959E-55D4-3670-7926F9EB4F79}"/>
                    </a:ext>
                  </a:extLst>
                </p:cNvPr>
                <p:cNvSpPr>
                  <a:spLocks noChangeAspect="1" noChangeShapeType="1"/>
                </p:cNvSpPr>
                <p:nvPr/>
              </p:nvSpPr>
              <p:spPr bwMode="auto">
                <a:xfrm>
                  <a:off x="2914"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467" name="Line 111">
                  <a:extLst>
                    <a:ext uri="{FF2B5EF4-FFF2-40B4-BE49-F238E27FC236}">
                      <a16:creationId xmlns:a16="http://schemas.microsoft.com/office/drawing/2014/main" id="{F7C36AAE-9ACA-00BD-A71A-2167FD0186A6}"/>
                    </a:ext>
                  </a:extLst>
                </p:cNvPr>
                <p:cNvSpPr>
                  <a:spLocks noChangeAspect="1" noChangeShapeType="1"/>
                </p:cNvSpPr>
                <p:nvPr/>
              </p:nvSpPr>
              <p:spPr bwMode="auto">
                <a:xfrm>
                  <a:off x="3085"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468" name="Line 112">
                  <a:extLst>
                    <a:ext uri="{FF2B5EF4-FFF2-40B4-BE49-F238E27FC236}">
                      <a16:creationId xmlns:a16="http://schemas.microsoft.com/office/drawing/2014/main" id="{C1DD097D-78BE-1C43-CAFC-1697DEC4577A}"/>
                    </a:ext>
                  </a:extLst>
                </p:cNvPr>
                <p:cNvSpPr>
                  <a:spLocks noChangeAspect="1" noChangeShapeType="1"/>
                </p:cNvSpPr>
                <p:nvPr/>
              </p:nvSpPr>
              <p:spPr bwMode="auto">
                <a:xfrm>
                  <a:off x="2915" y="1930"/>
                  <a:ext cx="171" cy="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grpSp>
          <p:sp>
            <p:nvSpPr>
              <p:cNvPr id="464" name="Text Box 113">
                <a:extLst>
                  <a:ext uri="{FF2B5EF4-FFF2-40B4-BE49-F238E27FC236}">
                    <a16:creationId xmlns:a16="http://schemas.microsoft.com/office/drawing/2014/main" id="{366878B7-5A6A-3B75-1664-892AABE4C710}"/>
                  </a:ext>
                </a:extLst>
              </p:cNvPr>
              <p:cNvSpPr txBox="1">
                <a:spLocks noChangeArrowheads="1"/>
              </p:cNvSpPr>
              <p:nvPr/>
            </p:nvSpPr>
            <p:spPr bwMode="auto">
              <a:xfrm>
                <a:off x="2442" y="1825"/>
                <a:ext cx="199" cy="76"/>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DECEPT</a:t>
                </a:r>
                <a:endParaRPr lang="en-US" sz="800" b="1" dirty="0">
                  <a:solidFill>
                    <a:srgbClr val="FF0000"/>
                  </a:solidFill>
                </a:endParaRPr>
              </a:p>
            </p:txBody>
          </p:sp>
        </p:grpSp>
      </p:grpSp>
      <p:grpSp>
        <p:nvGrpSpPr>
          <p:cNvPr id="469" name="Group 497">
            <a:extLst>
              <a:ext uri="{FF2B5EF4-FFF2-40B4-BE49-F238E27FC236}">
                <a16:creationId xmlns:a16="http://schemas.microsoft.com/office/drawing/2014/main" id="{C71B5BC3-2E6A-C471-BFDE-704F24E87C0F}"/>
              </a:ext>
            </a:extLst>
          </p:cNvPr>
          <p:cNvGrpSpPr>
            <a:grpSpLocks noChangeAspect="1"/>
          </p:cNvGrpSpPr>
          <p:nvPr/>
        </p:nvGrpSpPr>
        <p:grpSpPr bwMode="auto">
          <a:xfrm>
            <a:off x="854130" y="2268347"/>
            <a:ext cx="611999" cy="612000"/>
            <a:chOff x="4841" y="1502"/>
            <a:chExt cx="334" cy="334"/>
          </a:xfrm>
          <a:noFill/>
        </p:grpSpPr>
        <p:sp>
          <p:nvSpPr>
            <p:cNvPr id="470" name="Freeform 106">
              <a:extLst>
                <a:ext uri="{FF2B5EF4-FFF2-40B4-BE49-F238E27FC236}">
                  <a16:creationId xmlns:a16="http://schemas.microsoft.com/office/drawing/2014/main" id="{BE0F4C14-E5D3-4EC0-8B96-600F821B9E71}"/>
                </a:ext>
              </a:extLst>
            </p:cNvPr>
            <p:cNvSpPr>
              <a:spLocks/>
            </p:cNvSpPr>
            <p:nvPr/>
          </p:nvSpPr>
          <p:spPr bwMode="auto">
            <a:xfrm>
              <a:off x="4841" y="1502"/>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solidFill>
                  <a:srgbClr val="FF0000"/>
                </a:solidFill>
              </a:endParaRPr>
            </a:p>
          </p:txBody>
        </p:sp>
        <p:grpSp>
          <p:nvGrpSpPr>
            <p:cNvPr id="471" name="Group 107">
              <a:extLst>
                <a:ext uri="{FF2B5EF4-FFF2-40B4-BE49-F238E27FC236}">
                  <a16:creationId xmlns:a16="http://schemas.microsoft.com/office/drawing/2014/main" id="{AB47636A-D5EF-1A25-C890-79E8E3C70F5C}"/>
                </a:ext>
              </a:extLst>
            </p:cNvPr>
            <p:cNvGrpSpPr>
              <a:grpSpLocks/>
            </p:cNvGrpSpPr>
            <p:nvPr/>
          </p:nvGrpSpPr>
          <p:grpSpPr bwMode="auto">
            <a:xfrm>
              <a:off x="4910" y="1599"/>
              <a:ext cx="199" cy="146"/>
              <a:chOff x="2442" y="1825"/>
              <a:chExt cx="199" cy="146"/>
            </a:xfrm>
            <a:grpFill/>
          </p:grpSpPr>
          <p:grpSp>
            <p:nvGrpSpPr>
              <p:cNvPr id="472" name="Group 108">
                <a:extLst>
                  <a:ext uri="{FF2B5EF4-FFF2-40B4-BE49-F238E27FC236}">
                    <a16:creationId xmlns:a16="http://schemas.microsoft.com/office/drawing/2014/main" id="{93401732-F8F8-1ED1-2727-CE4B9BE99A02}"/>
                  </a:ext>
                </a:extLst>
              </p:cNvPr>
              <p:cNvGrpSpPr>
                <a:grpSpLocks/>
              </p:cNvGrpSpPr>
              <p:nvPr/>
            </p:nvGrpSpPr>
            <p:grpSpPr bwMode="auto">
              <a:xfrm>
                <a:off x="2468" y="1904"/>
                <a:ext cx="145" cy="67"/>
                <a:chOff x="2914" y="1930"/>
                <a:chExt cx="172" cy="89"/>
              </a:xfrm>
              <a:grpFill/>
            </p:grpSpPr>
            <p:sp>
              <p:nvSpPr>
                <p:cNvPr id="474" name="Line 109">
                  <a:extLst>
                    <a:ext uri="{FF2B5EF4-FFF2-40B4-BE49-F238E27FC236}">
                      <a16:creationId xmlns:a16="http://schemas.microsoft.com/office/drawing/2014/main" id="{6BA3CB9F-7D17-5992-E657-7BCCF2E00C45}"/>
                    </a:ext>
                  </a:extLst>
                </p:cNvPr>
                <p:cNvSpPr>
                  <a:spLocks noChangeAspect="1" noChangeShapeType="1"/>
                </p:cNvSpPr>
                <p:nvPr/>
              </p:nvSpPr>
              <p:spPr bwMode="auto">
                <a:xfrm>
                  <a:off x="3000" y="1933"/>
                  <a:ext cx="0" cy="7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475" name="Line 110">
                  <a:extLst>
                    <a:ext uri="{FF2B5EF4-FFF2-40B4-BE49-F238E27FC236}">
                      <a16:creationId xmlns:a16="http://schemas.microsoft.com/office/drawing/2014/main" id="{05CBC585-D7B7-6B0E-9057-63D6E5E1FE1A}"/>
                    </a:ext>
                  </a:extLst>
                </p:cNvPr>
                <p:cNvSpPr>
                  <a:spLocks noChangeAspect="1" noChangeShapeType="1"/>
                </p:cNvSpPr>
                <p:nvPr/>
              </p:nvSpPr>
              <p:spPr bwMode="auto">
                <a:xfrm>
                  <a:off x="2914"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476" name="Line 111">
                  <a:extLst>
                    <a:ext uri="{FF2B5EF4-FFF2-40B4-BE49-F238E27FC236}">
                      <a16:creationId xmlns:a16="http://schemas.microsoft.com/office/drawing/2014/main" id="{343A5B8F-9256-E8F2-65A4-FF14A309853F}"/>
                    </a:ext>
                  </a:extLst>
                </p:cNvPr>
                <p:cNvSpPr>
                  <a:spLocks noChangeAspect="1" noChangeShapeType="1"/>
                </p:cNvSpPr>
                <p:nvPr/>
              </p:nvSpPr>
              <p:spPr bwMode="auto">
                <a:xfrm>
                  <a:off x="3085" y="1933"/>
                  <a:ext cx="0" cy="86"/>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sp>
              <p:nvSpPr>
                <p:cNvPr id="477" name="Line 112">
                  <a:extLst>
                    <a:ext uri="{FF2B5EF4-FFF2-40B4-BE49-F238E27FC236}">
                      <a16:creationId xmlns:a16="http://schemas.microsoft.com/office/drawing/2014/main" id="{C66C46BD-9FF7-3D09-FCF8-A3C7A11B10BE}"/>
                    </a:ext>
                  </a:extLst>
                </p:cNvPr>
                <p:cNvSpPr>
                  <a:spLocks noChangeAspect="1" noChangeShapeType="1"/>
                </p:cNvSpPr>
                <p:nvPr/>
              </p:nvSpPr>
              <p:spPr bwMode="auto">
                <a:xfrm>
                  <a:off x="2915" y="1930"/>
                  <a:ext cx="171" cy="0"/>
                </a:xfrm>
                <a:prstGeom prst="line">
                  <a:avLst/>
                </a:prstGeom>
                <a:grpFill/>
                <a:ln w="19050">
                  <a:solidFill>
                    <a:srgbClr val="FF0000"/>
                  </a:solidFill>
                  <a:round/>
                  <a:headEnd type="none" w="sm" len="sm"/>
                  <a:tailEnd type="none" w="sm" len="sm"/>
                </a:ln>
              </p:spPr>
              <p:txBody>
                <a:bodyPr wrap="none" anchor="ctr"/>
                <a:lstStyle/>
                <a:p>
                  <a:endParaRPr lang="en-US">
                    <a:solidFill>
                      <a:srgbClr val="FF0000"/>
                    </a:solidFill>
                  </a:endParaRPr>
                </a:p>
              </p:txBody>
            </p:sp>
          </p:grpSp>
          <p:sp>
            <p:nvSpPr>
              <p:cNvPr id="473" name="Text Box 113">
                <a:extLst>
                  <a:ext uri="{FF2B5EF4-FFF2-40B4-BE49-F238E27FC236}">
                    <a16:creationId xmlns:a16="http://schemas.microsoft.com/office/drawing/2014/main" id="{8336567E-98E0-23D4-2A7C-369942AD3EFA}"/>
                  </a:ext>
                </a:extLst>
              </p:cNvPr>
              <p:cNvSpPr txBox="1">
                <a:spLocks noChangeArrowheads="1"/>
              </p:cNvSpPr>
              <p:nvPr/>
            </p:nvSpPr>
            <p:spPr bwMode="auto">
              <a:xfrm>
                <a:off x="2442" y="1825"/>
                <a:ext cx="199" cy="76"/>
              </a:xfrm>
              <a:prstGeom prst="rect">
                <a:avLst/>
              </a:prstGeom>
              <a:noFill/>
              <a:ln w="19050">
                <a:noFill/>
                <a:miter lim="800000"/>
                <a:headEnd/>
                <a:tailEnd/>
              </a:ln>
            </p:spPr>
            <p:txBody>
              <a:bodyPr wrap="none" lIns="0" tIns="0" rIns="0" bIns="0" anchor="ctr" anchorCtr="1">
                <a:spAutoFit/>
              </a:bodyPr>
              <a:lstStyle/>
              <a:p>
                <a:pPr algn="ctr" eaLnBrk="0" hangingPunct="0"/>
                <a:r>
                  <a:rPr lang="en-US" sz="900" b="1" dirty="0">
                    <a:solidFill>
                      <a:srgbClr val="FF0000"/>
                    </a:solidFill>
                  </a:rPr>
                  <a:t>DECEPT</a:t>
                </a:r>
                <a:endParaRPr lang="en-US" sz="800" b="1" dirty="0">
                  <a:solidFill>
                    <a:srgbClr val="FF0000"/>
                  </a:solidFill>
                </a:endParaRPr>
              </a:p>
            </p:txBody>
          </p:sp>
        </p:grpSp>
      </p:grpSp>
      <p:pic>
        <p:nvPicPr>
          <p:cNvPr id="489" name="Picture 488" descr="A picture containing transport, outdoor, vehicle, sky&#10;&#10;Description automatically generated">
            <a:extLst>
              <a:ext uri="{FF2B5EF4-FFF2-40B4-BE49-F238E27FC236}">
                <a16:creationId xmlns:a16="http://schemas.microsoft.com/office/drawing/2014/main" id="{5A4888E4-7799-4B4D-B73D-19594805D0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3891" y="5079312"/>
            <a:ext cx="2207499" cy="1449591"/>
          </a:xfrm>
          <a:prstGeom prst="rect">
            <a:avLst/>
          </a:prstGeom>
          <a:noFill/>
          <a:ln w="19050">
            <a:solidFill>
              <a:schemeClr val="accent6">
                <a:lumMod val="75000"/>
              </a:schemeClr>
            </a:solidFill>
          </a:ln>
        </p:spPr>
      </p:pic>
      <p:pic>
        <p:nvPicPr>
          <p:cNvPr id="491" name="Picture 490" descr="A collage of different military vehicles&#10;&#10;Description automatically generated with low confidence">
            <a:extLst>
              <a:ext uri="{FF2B5EF4-FFF2-40B4-BE49-F238E27FC236}">
                <a16:creationId xmlns:a16="http://schemas.microsoft.com/office/drawing/2014/main" id="{3DBC8975-2DE3-81C6-DFEE-A58F7DCDE3C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b="14162"/>
          <a:stretch/>
        </p:blipFill>
        <p:spPr>
          <a:xfrm>
            <a:off x="9504635" y="3133659"/>
            <a:ext cx="1860977" cy="1200329"/>
          </a:xfrm>
          <a:prstGeom prst="rect">
            <a:avLst/>
          </a:prstGeom>
          <a:noFill/>
          <a:ln w="19050">
            <a:solidFill>
              <a:schemeClr val="accent6">
                <a:lumMod val="75000"/>
              </a:schemeClr>
            </a:solidFill>
          </a:ln>
        </p:spPr>
      </p:pic>
      <p:pic>
        <p:nvPicPr>
          <p:cNvPr id="493" name="Picture 492" descr="A inflatable military vehicle&#10;&#10;Description automatically generated with low confidence">
            <a:extLst>
              <a:ext uri="{FF2B5EF4-FFF2-40B4-BE49-F238E27FC236}">
                <a16:creationId xmlns:a16="http://schemas.microsoft.com/office/drawing/2014/main" id="{5633760A-4E3A-2B16-EE8D-BD93914A7911}"/>
              </a:ext>
            </a:extLst>
          </p:cNvPr>
          <p:cNvPicPr>
            <a:picLocks noChangeAspect="1"/>
          </p:cNvPicPr>
          <p:nvPr/>
        </p:nvPicPr>
        <p:blipFill rotWithShape="1">
          <a:blip r:embed="rId5">
            <a:extLst>
              <a:ext uri="{28A0092B-C50C-407E-A947-70E740481C1C}">
                <a14:useLocalDpi xmlns:a14="http://schemas.microsoft.com/office/drawing/2010/main" val="0"/>
              </a:ext>
            </a:extLst>
          </a:blip>
          <a:srcRect b="5819"/>
          <a:stretch/>
        </p:blipFill>
        <p:spPr>
          <a:xfrm>
            <a:off x="9503947" y="1680575"/>
            <a:ext cx="1861665" cy="1306026"/>
          </a:xfrm>
          <a:prstGeom prst="rect">
            <a:avLst/>
          </a:prstGeom>
          <a:noFill/>
          <a:ln w="19050">
            <a:solidFill>
              <a:schemeClr val="accent6">
                <a:lumMod val="75000"/>
              </a:schemeClr>
            </a:solidFill>
          </a:ln>
        </p:spPr>
      </p:pic>
      <p:pic>
        <p:nvPicPr>
          <p:cNvPr id="495" name="Picture 494" descr="A picture containing outdoor, sky, grass, wheel&#10;&#10;Description automatically generated">
            <a:extLst>
              <a:ext uri="{FF2B5EF4-FFF2-40B4-BE49-F238E27FC236}">
                <a16:creationId xmlns:a16="http://schemas.microsoft.com/office/drawing/2014/main" id="{E3036251-0337-9126-CDB0-F4B60B1123B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503948" y="346467"/>
            <a:ext cx="1866614" cy="1187050"/>
          </a:xfrm>
          <a:prstGeom prst="rect">
            <a:avLst/>
          </a:prstGeom>
          <a:noFill/>
          <a:ln w="19050">
            <a:solidFill>
              <a:schemeClr val="accent6">
                <a:lumMod val="75000"/>
              </a:schemeClr>
            </a:solidFill>
          </a:ln>
        </p:spPr>
      </p:pic>
      <p:pic>
        <p:nvPicPr>
          <p:cNvPr id="497" name="Picture 496" descr="A military vehicle with a soldier on top&#10;&#10;Description automatically generated with low confidence">
            <a:extLst>
              <a:ext uri="{FF2B5EF4-FFF2-40B4-BE49-F238E27FC236}">
                <a16:creationId xmlns:a16="http://schemas.microsoft.com/office/drawing/2014/main" id="{EB962741-C73D-5D88-D2F3-6748DB6A0EA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990" y="5095975"/>
            <a:ext cx="2149392" cy="1432928"/>
          </a:xfrm>
          <a:prstGeom prst="rect">
            <a:avLst/>
          </a:prstGeom>
          <a:noFill/>
          <a:ln w="19050">
            <a:solidFill>
              <a:schemeClr val="accent6">
                <a:lumMod val="75000"/>
              </a:schemeClr>
            </a:solidFill>
          </a:ln>
        </p:spPr>
      </p:pic>
      <p:pic>
        <p:nvPicPr>
          <p:cNvPr id="499" name="Picture 498" descr="A picture containing transport, vehicle, wheel, land vehicle&#10;&#10;Description automatically generated">
            <a:extLst>
              <a:ext uri="{FF2B5EF4-FFF2-40B4-BE49-F238E27FC236}">
                <a16:creationId xmlns:a16="http://schemas.microsoft.com/office/drawing/2014/main" id="{E172D282-3C5D-8BDE-4EE6-56DDD50B82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223349" y="5082077"/>
            <a:ext cx="1867085" cy="1456541"/>
          </a:xfrm>
          <a:prstGeom prst="rect">
            <a:avLst/>
          </a:prstGeom>
          <a:noFill/>
          <a:ln w="19050">
            <a:solidFill>
              <a:schemeClr val="accent6">
                <a:lumMod val="75000"/>
              </a:schemeClr>
            </a:solidFill>
          </a:ln>
        </p:spPr>
      </p:pic>
      <p:sp>
        <p:nvSpPr>
          <p:cNvPr id="500" name="TextBox 499">
            <a:extLst>
              <a:ext uri="{FF2B5EF4-FFF2-40B4-BE49-F238E27FC236}">
                <a16:creationId xmlns:a16="http://schemas.microsoft.com/office/drawing/2014/main" id="{0AC5796E-74B9-97C4-306F-A98428DBCAEB}"/>
              </a:ext>
            </a:extLst>
          </p:cNvPr>
          <p:cNvSpPr txBox="1"/>
          <p:nvPr/>
        </p:nvSpPr>
        <p:spPr>
          <a:xfrm>
            <a:off x="5577874" y="4600955"/>
            <a:ext cx="873637" cy="338554"/>
          </a:xfrm>
          <a:prstGeom prst="rect">
            <a:avLst/>
          </a:prstGeom>
          <a:noFill/>
        </p:spPr>
        <p:txBody>
          <a:bodyPr wrap="none" rtlCol="0">
            <a:spAutoFit/>
          </a:bodyPr>
          <a:lstStyle/>
          <a:p>
            <a:r>
              <a:rPr lang="en-AU" sz="1600" b="1" u="sng" dirty="0"/>
              <a:t>SX-2190</a:t>
            </a:r>
          </a:p>
        </p:txBody>
      </p:sp>
      <p:pic>
        <p:nvPicPr>
          <p:cNvPr id="502" name="Picture 501" descr="A military vehicle with camouflage covering&#10;&#10;Description automatically generated with low confidence">
            <a:extLst>
              <a:ext uri="{FF2B5EF4-FFF2-40B4-BE49-F238E27FC236}">
                <a16:creationId xmlns:a16="http://schemas.microsoft.com/office/drawing/2014/main" id="{2DE2349B-7DAA-0467-9A83-7B74C9647E3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594194" y="5095975"/>
            <a:ext cx="2435697" cy="1432928"/>
          </a:xfrm>
          <a:prstGeom prst="rect">
            <a:avLst/>
          </a:prstGeom>
          <a:noFill/>
          <a:ln w="19050">
            <a:solidFill>
              <a:schemeClr val="accent6">
                <a:lumMod val="75000"/>
              </a:schemeClr>
            </a:solidFill>
          </a:ln>
        </p:spPr>
      </p:pic>
      <p:sp>
        <p:nvSpPr>
          <p:cNvPr id="503" name="TextBox 502">
            <a:extLst>
              <a:ext uri="{FF2B5EF4-FFF2-40B4-BE49-F238E27FC236}">
                <a16:creationId xmlns:a16="http://schemas.microsoft.com/office/drawing/2014/main" id="{4E8CAFC3-56B3-06CE-A43F-42F7EACEE4CB}"/>
              </a:ext>
            </a:extLst>
          </p:cNvPr>
          <p:cNvSpPr txBox="1"/>
          <p:nvPr/>
        </p:nvSpPr>
        <p:spPr>
          <a:xfrm>
            <a:off x="3187615" y="4631693"/>
            <a:ext cx="864339" cy="338554"/>
          </a:xfrm>
          <a:prstGeom prst="rect">
            <a:avLst/>
          </a:prstGeom>
          <a:noFill/>
        </p:spPr>
        <p:txBody>
          <a:bodyPr wrap="none" rtlCol="0">
            <a:spAutoFit/>
          </a:bodyPr>
          <a:lstStyle/>
          <a:p>
            <a:r>
              <a:rPr lang="en-AU" sz="1600" b="1" u="sng" dirty="0"/>
              <a:t>CSZ-181</a:t>
            </a:r>
          </a:p>
        </p:txBody>
      </p:sp>
      <p:pic>
        <p:nvPicPr>
          <p:cNvPr id="505" name="Picture 504" descr="A group of military vehicles on a road&#10;&#10;Description automatically generated with medium confidence">
            <a:extLst>
              <a:ext uri="{FF2B5EF4-FFF2-40B4-BE49-F238E27FC236}">
                <a16:creationId xmlns:a16="http://schemas.microsoft.com/office/drawing/2014/main" id="{9EB58A46-C927-6EE3-E399-3BC51BEAE725}"/>
              </a:ext>
            </a:extLst>
          </p:cNvPr>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9690817" y="5086246"/>
            <a:ext cx="2046881" cy="1403295"/>
          </a:xfrm>
          <a:prstGeom prst="rect">
            <a:avLst/>
          </a:prstGeom>
          <a:noFill/>
          <a:ln w="19050">
            <a:solidFill>
              <a:schemeClr val="accent6">
                <a:lumMod val="75000"/>
              </a:schemeClr>
            </a:solidFill>
          </a:ln>
        </p:spPr>
      </p:pic>
      <p:sp>
        <p:nvSpPr>
          <p:cNvPr id="506" name="TextBox 505">
            <a:extLst>
              <a:ext uri="{FF2B5EF4-FFF2-40B4-BE49-F238E27FC236}">
                <a16:creationId xmlns:a16="http://schemas.microsoft.com/office/drawing/2014/main" id="{8BB242D0-41FB-9BA1-1DC9-F0C2DBC8F752}"/>
              </a:ext>
            </a:extLst>
          </p:cNvPr>
          <p:cNvSpPr txBox="1"/>
          <p:nvPr/>
        </p:nvSpPr>
        <p:spPr>
          <a:xfrm>
            <a:off x="9994210" y="4631693"/>
            <a:ext cx="1279196" cy="338554"/>
          </a:xfrm>
          <a:prstGeom prst="rect">
            <a:avLst/>
          </a:prstGeom>
          <a:noFill/>
        </p:spPr>
        <p:txBody>
          <a:bodyPr wrap="none" rtlCol="0">
            <a:spAutoFit/>
          </a:bodyPr>
          <a:lstStyle/>
          <a:p>
            <a:r>
              <a:rPr lang="en-AU" sz="1600" b="1" u="sng" dirty="0"/>
              <a:t>EQ-2050  EW</a:t>
            </a:r>
          </a:p>
        </p:txBody>
      </p:sp>
    </p:spTree>
    <p:extLst>
      <p:ext uri="{BB962C8B-B14F-4D97-AF65-F5344CB8AC3E}">
        <p14:creationId xmlns:p14="http://schemas.microsoft.com/office/powerpoint/2010/main" val="14749411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p:cNvSpPr txBox="1"/>
          <p:nvPr/>
        </p:nvSpPr>
        <p:spPr>
          <a:xfrm>
            <a:off x="4415281" y="1891658"/>
            <a:ext cx="227948" cy="276999"/>
          </a:xfrm>
          <a:prstGeom prst="rect">
            <a:avLst/>
          </a:prstGeom>
          <a:noFill/>
        </p:spPr>
        <p:txBody>
          <a:bodyPr wrap="none" rtlCol="0">
            <a:spAutoFit/>
          </a:bodyPr>
          <a:lstStyle/>
          <a:p>
            <a:r>
              <a:rPr lang="en-CA" sz="1200" b="1" dirty="0"/>
              <a:t>I</a:t>
            </a:r>
          </a:p>
        </p:txBody>
      </p:sp>
      <p:sp>
        <p:nvSpPr>
          <p:cNvPr id="43" name="TextBox 42"/>
          <p:cNvSpPr txBox="1"/>
          <p:nvPr/>
        </p:nvSpPr>
        <p:spPr>
          <a:xfrm>
            <a:off x="4164329" y="2606404"/>
            <a:ext cx="269626" cy="276999"/>
          </a:xfrm>
          <a:prstGeom prst="rect">
            <a:avLst/>
          </a:prstGeom>
          <a:noFill/>
        </p:spPr>
        <p:txBody>
          <a:bodyPr wrap="none" rtlCol="0">
            <a:spAutoFit/>
          </a:bodyPr>
          <a:lstStyle/>
          <a:p>
            <a:r>
              <a:rPr lang="en-CA" sz="1200" b="1" dirty="0"/>
              <a:t>3</a:t>
            </a:r>
          </a:p>
        </p:txBody>
      </p:sp>
      <p:sp>
        <p:nvSpPr>
          <p:cNvPr id="52" name="TextBox 51"/>
          <p:cNvSpPr txBox="1"/>
          <p:nvPr/>
        </p:nvSpPr>
        <p:spPr>
          <a:xfrm>
            <a:off x="3513294" y="1876128"/>
            <a:ext cx="227948" cy="276999"/>
          </a:xfrm>
          <a:prstGeom prst="rect">
            <a:avLst/>
          </a:prstGeom>
          <a:noFill/>
        </p:spPr>
        <p:txBody>
          <a:bodyPr wrap="none" rtlCol="0">
            <a:spAutoFit/>
          </a:bodyPr>
          <a:lstStyle/>
          <a:p>
            <a:r>
              <a:rPr lang="en-CA" sz="1200" b="1" dirty="0"/>
              <a:t>I</a:t>
            </a:r>
          </a:p>
        </p:txBody>
      </p:sp>
      <p:sp>
        <p:nvSpPr>
          <p:cNvPr id="55" name="TextBox 54"/>
          <p:cNvSpPr txBox="1"/>
          <p:nvPr/>
        </p:nvSpPr>
        <p:spPr>
          <a:xfrm>
            <a:off x="3259479" y="2589233"/>
            <a:ext cx="269626" cy="276999"/>
          </a:xfrm>
          <a:prstGeom prst="rect">
            <a:avLst/>
          </a:prstGeom>
          <a:noFill/>
        </p:spPr>
        <p:txBody>
          <a:bodyPr wrap="none" rtlCol="0">
            <a:spAutoFit/>
          </a:bodyPr>
          <a:lstStyle/>
          <a:p>
            <a:r>
              <a:rPr lang="en-CA" sz="1200" b="1" dirty="0"/>
              <a:t>2</a:t>
            </a:r>
          </a:p>
        </p:txBody>
      </p:sp>
      <p:cxnSp>
        <p:nvCxnSpPr>
          <p:cNvPr id="2064" name="Straight Connector 2063"/>
          <p:cNvCxnSpPr>
            <a:cxnSpLocks/>
          </p:cNvCxnSpPr>
          <p:nvPr/>
        </p:nvCxnSpPr>
        <p:spPr bwMode="auto">
          <a:xfrm>
            <a:off x="2788547" y="3552522"/>
            <a:ext cx="0" cy="165383"/>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057" name="Straight Connector 2056"/>
          <p:cNvCxnSpPr>
            <a:cxnSpLocks/>
          </p:cNvCxnSpPr>
          <p:nvPr/>
        </p:nvCxnSpPr>
        <p:spPr bwMode="auto">
          <a:xfrm flipV="1">
            <a:off x="2788547" y="1809671"/>
            <a:ext cx="4776407" cy="7961"/>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0" name="Straight Connector 219"/>
          <p:cNvCxnSpPr/>
          <p:nvPr/>
        </p:nvCxnSpPr>
        <p:spPr bwMode="auto">
          <a:xfrm flipH="1">
            <a:off x="4521905" y="1817276"/>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1" name="Straight Connector 220"/>
          <p:cNvCxnSpPr/>
          <p:nvPr/>
        </p:nvCxnSpPr>
        <p:spPr bwMode="auto">
          <a:xfrm flipH="1">
            <a:off x="3623974" y="1818368"/>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2" name="Straight Connector 221"/>
          <p:cNvCxnSpPr/>
          <p:nvPr/>
        </p:nvCxnSpPr>
        <p:spPr bwMode="auto">
          <a:xfrm flipH="1">
            <a:off x="2791473" y="181833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1" name="Straight Connector 230"/>
          <p:cNvCxnSpPr>
            <a:cxnSpLocks/>
          </p:cNvCxnSpPr>
          <p:nvPr/>
        </p:nvCxnSpPr>
        <p:spPr bwMode="auto">
          <a:xfrm flipV="1">
            <a:off x="805733" y="3697797"/>
            <a:ext cx="2052497" cy="8402"/>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5" name="Straight Connector 234"/>
          <p:cNvCxnSpPr/>
          <p:nvPr/>
        </p:nvCxnSpPr>
        <p:spPr bwMode="auto">
          <a:xfrm flipH="1">
            <a:off x="7537173" y="185059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180" name="TextBox 179"/>
          <p:cNvSpPr txBox="1"/>
          <p:nvPr/>
        </p:nvSpPr>
        <p:spPr>
          <a:xfrm>
            <a:off x="2682823" y="1872221"/>
            <a:ext cx="227948" cy="276999"/>
          </a:xfrm>
          <a:prstGeom prst="rect">
            <a:avLst/>
          </a:prstGeom>
          <a:noFill/>
        </p:spPr>
        <p:txBody>
          <a:bodyPr wrap="none" rtlCol="0">
            <a:spAutoFit/>
          </a:bodyPr>
          <a:lstStyle/>
          <a:p>
            <a:r>
              <a:rPr lang="en-CA" sz="1200" b="1" dirty="0"/>
              <a:t>I</a:t>
            </a:r>
          </a:p>
        </p:txBody>
      </p:sp>
      <p:sp>
        <p:nvSpPr>
          <p:cNvPr id="141" name="TextBox 7"/>
          <p:cNvSpPr txBox="1">
            <a:spLocks noChangeArrowheads="1"/>
          </p:cNvSpPr>
          <p:nvPr/>
        </p:nvSpPr>
        <p:spPr bwMode="auto">
          <a:xfrm>
            <a:off x="2872876" y="132752"/>
            <a:ext cx="9636610" cy="400110"/>
          </a:xfrm>
          <a:prstGeom prst="rect">
            <a:avLst/>
          </a:prstGeom>
          <a:noFill/>
          <a:ln w="9525">
            <a:noFill/>
            <a:miter lim="800000"/>
            <a:headEnd/>
            <a:tailEnd/>
          </a:ln>
        </p:spPr>
        <p:txBody>
          <a:bodyPr wrap="square">
            <a:spAutoFit/>
          </a:bodyPr>
          <a:lstStyle/>
          <a:p>
            <a:r>
              <a:rPr lang="en-AU" sz="2000" b="1" dirty="0">
                <a:solidFill>
                  <a:schemeClr val="tx2"/>
                </a:solidFill>
                <a:latin typeface="Arial" charset="0"/>
                <a:ea typeface="+mj-ea"/>
                <a:cs typeface="+mj-cs"/>
              </a:rPr>
              <a:t>New Marine Chemical Smoke Battalion </a:t>
            </a:r>
          </a:p>
        </p:txBody>
      </p:sp>
      <p:sp>
        <p:nvSpPr>
          <p:cNvPr id="301" name="Text Box 119"/>
          <p:cNvSpPr txBox="1">
            <a:spLocks noChangeArrowheads="1"/>
          </p:cNvSpPr>
          <p:nvPr/>
        </p:nvSpPr>
        <p:spPr bwMode="auto">
          <a:xfrm>
            <a:off x="5774373" y="1066383"/>
            <a:ext cx="1318482" cy="707886"/>
          </a:xfrm>
          <a:prstGeom prst="rect">
            <a:avLst/>
          </a:prstGeom>
          <a:noFill/>
          <a:ln w="9525">
            <a:noFill/>
            <a:miter lim="800000"/>
            <a:headEnd/>
            <a:tailEnd/>
          </a:ln>
        </p:spPr>
        <p:txBody>
          <a:bodyPr wrap="square">
            <a:spAutoFit/>
          </a:bodyPr>
          <a:lstStyle/>
          <a:p>
            <a:r>
              <a:rPr lang="en-US" sz="800" dirty="0">
                <a:latin typeface="Arial" charset="0"/>
              </a:rPr>
              <a:t>5 X TRK CSK-131Z </a:t>
            </a:r>
          </a:p>
          <a:p>
            <a:r>
              <a:rPr lang="en-US" sz="800" dirty="0">
                <a:latin typeface="Arial" charset="0"/>
              </a:rPr>
              <a:t>1 X BN COMD VEH</a:t>
            </a:r>
          </a:p>
          <a:p>
            <a:r>
              <a:rPr lang="en-US" sz="800" dirty="0">
                <a:latin typeface="Arial" charset="0"/>
              </a:rPr>
              <a:t>2 X 3DTWA RADAR</a:t>
            </a:r>
          </a:p>
          <a:p>
            <a:r>
              <a:rPr lang="en-US" sz="800" dirty="0">
                <a:latin typeface="Arial" charset="0"/>
              </a:rPr>
              <a:t>2 X MAINT VEH</a:t>
            </a:r>
          </a:p>
          <a:p>
            <a:endParaRPr lang="en-US" sz="800" dirty="0">
              <a:latin typeface="Arial" charset="0"/>
            </a:endParaRPr>
          </a:p>
        </p:txBody>
      </p:sp>
      <p:sp>
        <p:nvSpPr>
          <p:cNvPr id="187" name="Rectangle 109"/>
          <p:cNvSpPr>
            <a:spLocks noChangeArrowheads="1"/>
          </p:cNvSpPr>
          <p:nvPr/>
        </p:nvSpPr>
        <p:spPr bwMode="auto">
          <a:xfrm>
            <a:off x="7175100" y="2859098"/>
            <a:ext cx="1093569" cy="461665"/>
          </a:xfrm>
          <a:prstGeom prst="rect">
            <a:avLst/>
          </a:prstGeom>
          <a:noFill/>
          <a:ln w="9525">
            <a:noFill/>
            <a:miter lim="800000"/>
            <a:headEnd/>
            <a:tailEnd/>
          </a:ln>
        </p:spPr>
        <p:txBody>
          <a:bodyPr wrap="none">
            <a:spAutoFit/>
          </a:bodyPr>
          <a:lstStyle/>
          <a:p>
            <a:r>
              <a:rPr lang="en-US" sz="800" dirty="0">
                <a:latin typeface="Arial" charset="0"/>
              </a:rPr>
              <a:t>3 X TRK EQ2050</a:t>
            </a:r>
          </a:p>
          <a:p>
            <a:r>
              <a:rPr lang="en-US" sz="800" dirty="0">
                <a:latin typeface="Arial" charset="0"/>
              </a:rPr>
              <a:t>3 X MOTORCYCLE</a:t>
            </a:r>
          </a:p>
          <a:p>
            <a:r>
              <a:rPr lang="en-US" sz="800" dirty="0">
                <a:latin typeface="Arial" charset="0"/>
              </a:rPr>
              <a:t>4 X GAZ 66</a:t>
            </a:r>
          </a:p>
        </p:txBody>
      </p:sp>
      <p:sp>
        <p:nvSpPr>
          <p:cNvPr id="189" name="Rectangle 14"/>
          <p:cNvSpPr>
            <a:spLocks noChangeArrowheads="1"/>
          </p:cNvSpPr>
          <p:nvPr/>
        </p:nvSpPr>
        <p:spPr bwMode="auto">
          <a:xfrm>
            <a:off x="6102852" y="2849395"/>
            <a:ext cx="1218355" cy="1077860"/>
          </a:xfrm>
          <a:prstGeom prst="rect">
            <a:avLst/>
          </a:prstGeom>
          <a:noFill/>
          <a:ln w="9525">
            <a:noFill/>
            <a:miter lim="800000"/>
            <a:headEnd/>
            <a:tailEnd/>
          </a:ln>
        </p:spPr>
        <p:txBody>
          <a:bodyPr wrap="square" lIns="92075" tIns="46038" rIns="92075" bIns="46038">
            <a:spAutoFit/>
          </a:bodyPr>
          <a:lstStyle/>
          <a:p>
            <a:pPr eaLnBrk="0" hangingPunct="0"/>
            <a:r>
              <a:rPr lang="en-US" sz="800" dirty="0">
                <a:latin typeface="Arial" charset="0"/>
              </a:rPr>
              <a:t>3 X EQ2050 TRK</a:t>
            </a:r>
          </a:p>
          <a:p>
            <a:pPr eaLnBrk="0" hangingPunct="0"/>
            <a:r>
              <a:rPr lang="en-US" sz="800" dirty="0">
                <a:latin typeface="Arial" charset="0"/>
              </a:rPr>
              <a:t>3 X EQ2050 AMB</a:t>
            </a:r>
          </a:p>
          <a:p>
            <a:r>
              <a:rPr lang="en-US" sz="800" dirty="0">
                <a:latin typeface="Arial" charset="0"/>
              </a:rPr>
              <a:t>18 X EQ2102 RESUP VEH</a:t>
            </a:r>
          </a:p>
          <a:p>
            <a:r>
              <a:rPr lang="en-US" sz="800" dirty="0">
                <a:latin typeface="Arial" charset="0"/>
              </a:rPr>
              <a:t>4 X EQ2061E REFUELLER </a:t>
            </a:r>
          </a:p>
          <a:p>
            <a:pPr eaLnBrk="0" hangingPunct="0"/>
            <a:r>
              <a:rPr lang="en-US" sz="800" dirty="0">
                <a:latin typeface="Arial" charset="0"/>
              </a:rPr>
              <a:t>3 X EQ2162GS 6X6 WRECKER</a:t>
            </a:r>
            <a:endParaRPr lang="en-US" sz="800" i="1" dirty="0">
              <a:latin typeface="Arial" charset="0"/>
            </a:endParaRPr>
          </a:p>
        </p:txBody>
      </p:sp>
      <p:grpSp>
        <p:nvGrpSpPr>
          <p:cNvPr id="71" name="Group 70"/>
          <p:cNvGrpSpPr/>
          <p:nvPr/>
        </p:nvGrpSpPr>
        <p:grpSpPr>
          <a:xfrm>
            <a:off x="7399854" y="2007529"/>
            <a:ext cx="265113" cy="53975"/>
            <a:chOff x="3054350" y="5691984"/>
            <a:chExt cx="265113" cy="53975"/>
          </a:xfrm>
          <a:solidFill>
            <a:schemeClr val="tx1"/>
          </a:solidFill>
        </p:grpSpPr>
        <p:sp>
          <p:nvSpPr>
            <p:cNvPr id="72"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73"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74"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65" name="Text Box 119"/>
          <p:cNvSpPr txBox="1">
            <a:spLocks noChangeArrowheads="1"/>
          </p:cNvSpPr>
          <p:nvPr/>
        </p:nvSpPr>
        <p:spPr bwMode="auto">
          <a:xfrm>
            <a:off x="1695773" y="857670"/>
            <a:ext cx="1508565" cy="430887"/>
          </a:xfrm>
          <a:prstGeom prst="rect">
            <a:avLst/>
          </a:prstGeom>
          <a:noFill/>
          <a:ln w="9525">
            <a:noFill/>
            <a:miter lim="800000"/>
            <a:headEnd/>
            <a:tailEnd/>
          </a:ln>
        </p:spPr>
        <p:txBody>
          <a:bodyPr wrap="square">
            <a:spAutoFit/>
          </a:bodyPr>
          <a:lstStyle/>
          <a:p>
            <a:pPr>
              <a:tabLst>
                <a:tab pos="542925" algn="l"/>
              </a:tabLst>
            </a:pPr>
            <a:r>
              <a:rPr lang="en-US" sz="1100" u="sng" dirty="0">
                <a:latin typeface="Arial" charset="0"/>
              </a:rPr>
              <a:t>SKYSMOKE BN</a:t>
            </a:r>
            <a:endParaRPr lang="en-US" sz="1100" dirty="0">
              <a:latin typeface="Arial" charset="0"/>
            </a:endParaRPr>
          </a:p>
          <a:p>
            <a:pPr>
              <a:tabLst>
                <a:tab pos="542925" algn="l"/>
              </a:tabLst>
            </a:pPr>
            <a:endParaRPr lang="en-US" sz="1100" u="sng" dirty="0">
              <a:latin typeface="Arial" charset="0"/>
            </a:endParaRPr>
          </a:p>
        </p:txBody>
      </p:sp>
      <p:sp>
        <p:nvSpPr>
          <p:cNvPr id="8" name="Rectangle 7">
            <a:extLst>
              <a:ext uri="{FF2B5EF4-FFF2-40B4-BE49-F238E27FC236}">
                <a16:creationId xmlns:a16="http://schemas.microsoft.com/office/drawing/2014/main" id="{8F93C779-BDD6-4833-BF79-0E1750DC1A80}"/>
              </a:ext>
            </a:extLst>
          </p:cNvPr>
          <p:cNvSpPr>
            <a:spLocks noChangeAspect="1"/>
          </p:cNvSpPr>
          <p:nvPr/>
        </p:nvSpPr>
        <p:spPr bwMode="auto">
          <a:xfrm rot="2700000">
            <a:off x="6437865" y="2209164"/>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84" name="Group 83">
            <a:extLst>
              <a:ext uri="{FF2B5EF4-FFF2-40B4-BE49-F238E27FC236}">
                <a16:creationId xmlns:a16="http://schemas.microsoft.com/office/drawing/2014/main" id="{837996FD-E86D-4DFB-A912-1B64E4067C9E}"/>
              </a:ext>
            </a:extLst>
          </p:cNvPr>
          <p:cNvGrpSpPr/>
          <p:nvPr/>
        </p:nvGrpSpPr>
        <p:grpSpPr>
          <a:xfrm>
            <a:off x="5311691" y="915130"/>
            <a:ext cx="51435" cy="72000"/>
            <a:chOff x="967738" y="3249386"/>
            <a:chExt cx="51435" cy="72000"/>
          </a:xfrm>
          <a:solidFill>
            <a:schemeClr val="bg1"/>
          </a:solidFill>
        </p:grpSpPr>
        <p:cxnSp>
          <p:nvCxnSpPr>
            <p:cNvPr id="85" name="Straight Connector 84">
              <a:extLst>
                <a:ext uri="{FF2B5EF4-FFF2-40B4-BE49-F238E27FC236}">
                  <a16:creationId xmlns:a16="http://schemas.microsoft.com/office/drawing/2014/main" id="{89C02B55-1E68-45D8-A52E-074DDEA12B9C}"/>
                </a:ext>
              </a:extLst>
            </p:cNvPr>
            <p:cNvCxnSpPr/>
            <p:nvPr/>
          </p:nvCxnSpPr>
          <p:spPr bwMode="auto">
            <a:xfrm>
              <a:off x="967738" y="3249386"/>
              <a:ext cx="0" cy="72000"/>
            </a:xfrm>
            <a:prstGeom prst="line">
              <a:avLst/>
            </a:prstGeom>
            <a:grpFill/>
            <a:ln w="19050" cap="flat" cmpd="sng" algn="ctr">
              <a:solidFill>
                <a:schemeClr val="tx1"/>
              </a:solidFill>
              <a:prstDash val="solid"/>
              <a:round/>
              <a:headEnd type="none" w="med" len="med"/>
              <a:tailEnd type="none" w="med" len="med"/>
            </a:ln>
            <a:effectLst/>
          </p:spPr>
        </p:cxnSp>
        <p:cxnSp>
          <p:nvCxnSpPr>
            <p:cNvPr id="86" name="Straight Connector 85">
              <a:extLst>
                <a:ext uri="{FF2B5EF4-FFF2-40B4-BE49-F238E27FC236}">
                  <a16:creationId xmlns:a16="http://schemas.microsoft.com/office/drawing/2014/main" id="{34D55B7A-E4C8-4069-A729-CA9B0EE569AB}"/>
                </a:ext>
              </a:extLst>
            </p:cNvPr>
            <p:cNvCxnSpPr/>
            <p:nvPr/>
          </p:nvCxnSpPr>
          <p:spPr bwMode="auto">
            <a:xfrm>
              <a:off x="1019173" y="3249386"/>
              <a:ext cx="0" cy="72000"/>
            </a:xfrm>
            <a:prstGeom prst="line">
              <a:avLst/>
            </a:prstGeom>
            <a:grpFill/>
            <a:ln w="19050" cap="flat" cmpd="sng" algn="ctr">
              <a:solidFill>
                <a:schemeClr val="tx1"/>
              </a:solidFill>
              <a:prstDash val="solid"/>
              <a:round/>
              <a:headEnd type="none" w="med" len="med"/>
              <a:tailEnd type="none" w="med" len="med"/>
            </a:ln>
            <a:effectLst/>
          </p:spPr>
        </p:cxnSp>
      </p:grpSp>
      <p:cxnSp>
        <p:nvCxnSpPr>
          <p:cNvPr id="230" name="Straight Connector 229">
            <a:extLst>
              <a:ext uri="{FF2B5EF4-FFF2-40B4-BE49-F238E27FC236}">
                <a16:creationId xmlns:a16="http://schemas.microsoft.com/office/drawing/2014/main" id="{960BFBE6-2D4D-4408-9BE7-AC669D86E017}"/>
              </a:ext>
            </a:extLst>
          </p:cNvPr>
          <p:cNvCxnSpPr/>
          <p:nvPr/>
        </p:nvCxnSpPr>
        <p:spPr bwMode="auto">
          <a:xfrm flipH="1">
            <a:off x="822415" y="3700279"/>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232" name="Group 231">
            <a:extLst>
              <a:ext uri="{FF2B5EF4-FFF2-40B4-BE49-F238E27FC236}">
                <a16:creationId xmlns:a16="http://schemas.microsoft.com/office/drawing/2014/main" id="{C3907199-F95E-4DD8-A51E-00836FAEAAE0}"/>
              </a:ext>
            </a:extLst>
          </p:cNvPr>
          <p:cNvGrpSpPr/>
          <p:nvPr/>
        </p:nvGrpSpPr>
        <p:grpSpPr>
          <a:xfrm>
            <a:off x="683148" y="3868208"/>
            <a:ext cx="265113" cy="53975"/>
            <a:chOff x="3054350" y="5691984"/>
            <a:chExt cx="265113" cy="53975"/>
          </a:xfrm>
          <a:solidFill>
            <a:schemeClr val="tx1"/>
          </a:solidFill>
        </p:grpSpPr>
        <p:sp>
          <p:nvSpPr>
            <p:cNvPr id="233" name="Oval 82">
              <a:extLst>
                <a:ext uri="{FF2B5EF4-FFF2-40B4-BE49-F238E27FC236}">
                  <a16:creationId xmlns:a16="http://schemas.microsoft.com/office/drawing/2014/main" id="{D6595E1D-7F07-4B33-A722-A0EA3298CF89}"/>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234" name="Oval 82">
              <a:extLst>
                <a:ext uri="{FF2B5EF4-FFF2-40B4-BE49-F238E27FC236}">
                  <a16:creationId xmlns:a16="http://schemas.microsoft.com/office/drawing/2014/main" id="{9EFB402A-0830-48A3-96FC-4FE013CBFAEC}"/>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236" name="Oval 82">
              <a:extLst>
                <a:ext uri="{FF2B5EF4-FFF2-40B4-BE49-F238E27FC236}">
                  <a16:creationId xmlns:a16="http://schemas.microsoft.com/office/drawing/2014/main" id="{55165D89-5716-46ED-9D6A-D5A74375CB96}"/>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cxnSp>
        <p:nvCxnSpPr>
          <p:cNvPr id="237" name="Straight Connector 236">
            <a:extLst>
              <a:ext uri="{FF2B5EF4-FFF2-40B4-BE49-F238E27FC236}">
                <a16:creationId xmlns:a16="http://schemas.microsoft.com/office/drawing/2014/main" id="{AC4334ED-5F18-4769-BA06-743DF9A12AF7}"/>
              </a:ext>
            </a:extLst>
          </p:cNvPr>
          <p:cNvCxnSpPr/>
          <p:nvPr/>
        </p:nvCxnSpPr>
        <p:spPr bwMode="auto">
          <a:xfrm flipH="1">
            <a:off x="3520865" y="5651601"/>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238" name="Group 237">
            <a:extLst>
              <a:ext uri="{FF2B5EF4-FFF2-40B4-BE49-F238E27FC236}">
                <a16:creationId xmlns:a16="http://schemas.microsoft.com/office/drawing/2014/main" id="{ADA50941-B5FF-43DE-9CC2-621FAF9572D1}"/>
              </a:ext>
            </a:extLst>
          </p:cNvPr>
          <p:cNvGrpSpPr/>
          <p:nvPr/>
        </p:nvGrpSpPr>
        <p:grpSpPr>
          <a:xfrm>
            <a:off x="1657149" y="3873881"/>
            <a:ext cx="265113" cy="53975"/>
            <a:chOff x="3054350" y="5691984"/>
            <a:chExt cx="265113" cy="53975"/>
          </a:xfrm>
          <a:solidFill>
            <a:schemeClr val="tx1"/>
          </a:solidFill>
        </p:grpSpPr>
        <p:sp>
          <p:nvSpPr>
            <p:cNvPr id="239" name="Oval 82">
              <a:extLst>
                <a:ext uri="{FF2B5EF4-FFF2-40B4-BE49-F238E27FC236}">
                  <a16:creationId xmlns:a16="http://schemas.microsoft.com/office/drawing/2014/main" id="{18E6F76B-4570-41D3-AD9A-3B7BBA416263}"/>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240" name="Oval 82">
              <a:extLst>
                <a:ext uri="{FF2B5EF4-FFF2-40B4-BE49-F238E27FC236}">
                  <a16:creationId xmlns:a16="http://schemas.microsoft.com/office/drawing/2014/main" id="{D7C26213-6365-4671-90F1-C532C5F65162}"/>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241" name="Oval 82">
              <a:extLst>
                <a:ext uri="{FF2B5EF4-FFF2-40B4-BE49-F238E27FC236}">
                  <a16:creationId xmlns:a16="http://schemas.microsoft.com/office/drawing/2014/main" id="{907B763B-AF0A-475C-BF0E-021C1B583836}"/>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cxnSp>
        <p:nvCxnSpPr>
          <p:cNvPr id="242" name="Straight Connector 241">
            <a:extLst>
              <a:ext uri="{FF2B5EF4-FFF2-40B4-BE49-F238E27FC236}">
                <a16:creationId xmlns:a16="http://schemas.microsoft.com/office/drawing/2014/main" id="{E6A0DFCD-3D54-47EB-9EE2-544BF47A3268}"/>
              </a:ext>
            </a:extLst>
          </p:cNvPr>
          <p:cNvCxnSpPr/>
          <p:nvPr/>
        </p:nvCxnSpPr>
        <p:spPr bwMode="auto">
          <a:xfrm flipH="1">
            <a:off x="2848580" y="3700279"/>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243" name="Group 242">
            <a:extLst>
              <a:ext uri="{FF2B5EF4-FFF2-40B4-BE49-F238E27FC236}">
                <a16:creationId xmlns:a16="http://schemas.microsoft.com/office/drawing/2014/main" id="{4BDD8C4B-22F0-4AEC-BE98-883F475FBFA4}"/>
              </a:ext>
            </a:extLst>
          </p:cNvPr>
          <p:cNvGrpSpPr/>
          <p:nvPr/>
        </p:nvGrpSpPr>
        <p:grpSpPr>
          <a:xfrm>
            <a:off x="2641821" y="3867137"/>
            <a:ext cx="265113" cy="53975"/>
            <a:chOff x="3054350" y="5691984"/>
            <a:chExt cx="265113" cy="53975"/>
          </a:xfrm>
          <a:solidFill>
            <a:schemeClr val="tx1"/>
          </a:solidFill>
        </p:grpSpPr>
        <p:sp>
          <p:nvSpPr>
            <p:cNvPr id="244" name="Oval 82">
              <a:extLst>
                <a:ext uri="{FF2B5EF4-FFF2-40B4-BE49-F238E27FC236}">
                  <a16:creationId xmlns:a16="http://schemas.microsoft.com/office/drawing/2014/main" id="{0C2ABFDC-7A0E-45BB-9091-4AB97ED737A2}"/>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245" name="Oval 82">
              <a:extLst>
                <a:ext uri="{FF2B5EF4-FFF2-40B4-BE49-F238E27FC236}">
                  <a16:creationId xmlns:a16="http://schemas.microsoft.com/office/drawing/2014/main" id="{C1183C70-27C1-41BE-8BC9-4625C17BE7F7}"/>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246" name="Oval 82">
              <a:extLst>
                <a:ext uri="{FF2B5EF4-FFF2-40B4-BE49-F238E27FC236}">
                  <a16:creationId xmlns:a16="http://schemas.microsoft.com/office/drawing/2014/main" id="{6A92C644-9BD4-49AB-ADB3-A8E26E2E897D}"/>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23" name="TextBox 22">
            <a:extLst>
              <a:ext uri="{FF2B5EF4-FFF2-40B4-BE49-F238E27FC236}">
                <a16:creationId xmlns:a16="http://schemas.microsoft.com/office/drawing/2014/main" id="{BFF2E61E-9EC9-4072-B7D1-B5B823B3C551}"/>
              </a:ext>
            </a:extLst>
          </p:cNvPr>
          <p:cNvSpPr txBox="1"/>
          <p:nvPr/>
        </p:nvSpPr>
        <p:spPr>
          <a:xfrm>
            <a:off x="8410092" y="5129723"/>
            <a:ext cx="1470595" cy="338554"/>
          </a:xfrm>
          <a:prstGeom prst="rect">
            <a:avLst/>
          </a:prstGeom>
          <a:noFill/>
        </p:spPr>
        <p:txBody>
          <a:bodyPr wrap="none" rtlCol="0">
            <a:spAutoFit/>
          </a:bodyPr>
          <a:lstStyle/>
          <a:p>
            <a:r>
              <a:rPr lang="en-AU" sz="1600" b="1" u="sng" dirty="0"/>
              <a:t>3DTWA RADAR</a:t>
            </a:r>
          </a:p>
        </p:txBody>
      </p:sp>
      <p:sp>
        <p:nvSpPr>
          <p:cNvPr id="25" name="TextBox 24">
            <a:extLst>
              <a:ext uri="{FF2B5EF4-FFF2-40B4-BE49-F238E27FC236}">
                <a16:creationId xmlns:a16="http://schemas.microsoft.com/office/drawing/2014/main" id="{B75D2E5B-7C82-46F4-9B1E-292851E8FE3A}"/>
              </a:ext>
            </a:extLst>
          </p:cNvPr>
          <p:cNvSpPr txBox="1"/>
          <p:nvPr/>
        </p:nvSpPr>
        <p:spPr>
          <a:xfrm>
            <a:off x="467208" y="5172406"/>
            <a:ext cx="1911292" cy="338554"/>
          </a:xfrm>
          <a:prstGeom prst="rect">
            <a:avLst/>
          </a:prstGeom>
          <a:noFill/>
        </p:spPr>
        <p:txBody>
          <a:bodyPr wrap="none" rtlCol="0">
            <a:spAutoFit/>
          </a:bodyPr>
          <a:lstStyle/>
          <a:p>
            <a:r>
              <a:rPr lang="en-AU" sz="1600" b="1" u="sng" dirty="0"/>
              <a:t>T23 SKYSMOKE MLR</a:t>
            </a:r>
          </a:p>
        </p:txBody>
      </p:sp>
      <p:sp>
        <p:nvSpPr>
          <p:cNvPr id="145" name="TextBox 144">
            <a:extLst>
              <a:ext uri="{FF2B5EF4-FFF2-40B4-BE49-F238E27FC236}">
                <a16:creationId xmlns:a16="http://schemas.microsoft.com/office/drawing/2014/main" id="{35F879EB-8045-406C-8A15-BD05F08264BD}"/>
              </a:ext>
            </a:extLst>
          </p:cNvPr>
          <p:cNvSpPr txBox="1"/>
          <p:nvPr/>
        </p:nvSpPr>
        <p:spPr>
          <a:xfrm>
            <a:off x="10006114" y="5129723"/>
            <a:ext cx="1875115" cy="338554"/>
          </a:xfrm>
          <a:prstGeom prst="rect">
            <a:avLst/>
          </a:prstGeom>
          <a:noFill/>
        </p:spPr>
        <p:txBody>
          <a:bodyPr wrap="square" rtlCol="0">
            <a:spAutoFit/>
          </a:bodyPr>
          <a:lstStyle/>
          <a:p>
            <a:r>
              <a:rPr lang="en-AU" sz="1600" b="1" u="sng" dirty="0"/>
              <a:t>COMD/MAINT VEH</a:t>
            </a:r>
          </a:p>
        </p:txBody>
      </p:sp>
      <p:cxnSp>
        <p:nvCxnSpPr>
          <p:cNvPr id="146" name="Straight Connector 145">
            <a:extLst>
              <a:ext uri="{FF2B5EF4-FFF2-40B4-BE49-F238E27FC236}">
                <a16:creationId xmlns:a16="http://schemas.microsoft.com/office/drawing/2014/main" id="{7D0F47FE-4D27-45F6-8C37-782518E3F898}"/>
              </a:ext>
            </a:extLst>
          </p:cNvPr>
          <p:cNvCxnSpPr/>
          <p:nvPr/>
        </p:nvCxnSpPr>
        <p:spPr bwMode="auto">
          <a:xfrm flipH="1">
            <a:off x="4902755" y="167799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pic>
        <p:nvPicPr>
          <p:cNvPr id="1028" name="Picture 4" descr="Battalion battery command vehicle truck for Type 90B MLRS technical data sheet specifications pictures information description intelligence photos images video identification tracked armoured vehicle China army defense industry military technology Norinc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86931" y="5549471"/>
            <a:ext cx="1513483" cy="1164218"/>
          </a:xfrm>
          <a:prstGeom prst="rect">
            <a:avLst/>
          </a:prstGeom>
          <a:noFill/>
          <a:extLst>
            <a:ext uri="{909E8E84-426E-40DD-AFC4-6F175D3DCCD1}">
              <a14:hiddenFill xmlns:a14="http://schemas.microsoft.com/office/drawing/2010/main">
                <a:solidFill>
                  <a:srgbClr val="FFFFFF"/>
                </a:solidFill>
              </a14:hiddenFill>
            </a:ext>
          </a:extLst>
        </p:spPr>
      </p:pic>
      <p:sp>
        <p:nvSpPr>
          <p:cNvPr id="142" name="Text Box 119">
            <a:extLst>
              <a:ext uri="{FF2B5EF4-FFF2-40B4-BE49-F238E27FC236}">
                <a16:creationId xmlns:a16="http://schemas.microsoft.com/office/drawing/2014/main" id="{C649ED4F-1EB0-4ACC-BF75-9275EE239EDE}"/>
              </a:ext>
            </a:extLst>
          </p:cNvPr>
          <p:cNvSpPr txBox="1">
            <a:spLocks noChangeArrowheads="1"/>
          </p:cNvSpPr>
          <p:nvPr/>
        </p:nvSpPr>
        <p:spPr bwMode="auto">
          <a:xfrm>
            <a:off x="2163127" y="2775481"/>
            <a:ext cx="1646613" cy="830997"/>
          </a:xfrm>
          <a:prstGeom prst="rect">
            <a:avLst/>
          </a:prstGeom>
          <a:noFill/>
          <a:ln w="9525">
            <a:noFill/>
            <a:miter lim="800000"/>
            <a:headEnd/>
            <a:tailEnd/>
          </a:ln>
        </p:spPr>
        <p:txBody>
          <a:bodyPr wrap="square">
            <a:spAutoFit/>
          </a:bodyPr>
          <a:lstStyle/>
          <a:p>
            <a:r>
              <a:rPr lang="en-US" sz="800" dirty="0">
                <a:latin typeface="Arial" charset="0"/>
              </a:rPr>
              <a:t>1 X CSK-131 COMD VEH</a:t>
            </a:r>
          </a:p>
          <a:p>
            <a:r>
              <a:rPr lang="en-US" sz="800" dirty="0">
                <a:latin typeface="Arial" charset="0"/>
              </a:rPr>
              <a:t>2 X TRK CSK-131Z </a:t>
            </a:r>
          </a:p>
          <a:p>
            <a:r>
              <a:rPr lang="en-US" sz="800" dirty="0">
                <a:latin typeface="Arial" charset="0"/>
              </a:rPr>
              <a:t>1 X MAINT VEH</a:t>
            </a:r>
          </a:p>
          <a:p>
            <a:r>
              <a:rPr lang="en-US" sz="800" dirty="0">
                <a:latin typeface="Arial" charset="0"/>
              </a:rPr>
              <a:t>1 X YLC 15 RADAR ON UTILITY OR CSK-131</a:t>
            </a:r>
          </a:p>
          <a:p>
            <a:endParaRPr lang="en-US" sz="800" dirty="0">
              <a:latin typeface="Arial" charset="0"/>
            </a:endParaRPr>
          </a:p>
        </p:txBody>
      </p:sp>
      <p:sp>
        <p:nvSpPr>
          <p:cNvPr id="147" name="TextBox 146">
            <a:extLst>
              <a:ext uri="{FF2B5EF4-FFF2-40B4-BE49-F238E27FC236}">
                <a16:creationId xmlns:a16="http://schemas.microsoft.com/office/drawing/2014/main" id="{B75D2E5B-7C82-46F4-9B1E-292851E8FE3A}"/>
              </a:ext>
            </a:extLst>
          </p:cNvPr>
          <p:cNvSpPr txBox="1"/>
          <p:nvPr/>
        </p:nvSpPr>
        <p:spPr>
          <a:xfrm>
            <a:off x="2672626" y="5165815"/>
            <a:ext cx="1392432" cy="338554"/>
          </a:xfrm>
          <a:prstGeom prst="rect">
            <a:avLst/>
          </a:prstGeom>
          <a:noFill/>
        </p:spPr>
        <p:txBody>
          <a:bodyPr wrap="none" rtlCol="0">
            <a:spAutoFit/>
          </a:bodyPr>
          <a:lstStyle/>
          <a:p>
            <a:r>
              <a:rPr lang="en-AU" sz="1600" b="1" u="sng" dirty="0"/>
              <a:t>YLC 15 RADAR</a:t>
            </a:r>
          </a:p>
        </p:txBody>
      </p:sp>
      <p:grpSp>
        <p:nvGrpSpPr>
          <p:cNvPr id="137" name="Group 136"/>
          <p:cNvGrpSpPr/>
          <p:nvPr/>
        </p:nvGrpSpPr>
        <p:grpSpPr>
          <a:xfrm>
            <a:off x="7312272" y="2231156"/>
            <a:ext cx="449802" cy="439804"/>
            <a:chOff x="8398623" y="3652097"/>
            <a:chExt cx="501951" cy="502613"/>
          </a:xfrm>
        </p:grpSpPr>
        <p:sp>
          <p:nvSpPr>
            <p:cNvPr id="138" name="Rectangle 137"/>
            <p:cNvSpPr>
              <a:spLocks noChangeAspect="1"/>
            </p:cNvSpPr>
            <p:nvPr/>
          </p:nvSpPr>
          <p:spPr bwMode="auto">
            <a:xfrm rot="2700000">
              <a:off x="8398292" y="3652428"/>
              <a:ext cx="502613" cy="501951"/>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139" name="Freeform 403"/>
            <p:cNvSpPr>
              <a:spLocks noChangeAspect="1"/>
            </p:cNvSpPr>
            <p:nvPr/>
          </p:nvSpPr>
          <p:spPr bwMode="auto">
            <a:xfrm>
              <a:off x="8455876" y="3737908"/>
              <a:ext cx="393113" cy="302747"/>
            </a:xfrm>
            <a:custGeom>
              <a:avLst/>
              <a:gdLst>
                <a:gd name="T0" fmla="*/ 0 w 218"/>
                <a:gd name="T1" fmla="*/ 0 h 116"/>
                <a:gd name="T2" fmla="*/ 108 w 218"/>
                <a:gd name="T3" fmla="*/ 84 h 116"/>
                <a:gd name="T4" fmla="*/ 108 w 218"/>
                <a:gd name="T5" fmla="*/ 32 h 116"/>
                <a:gd name="T6" fmla="*/ 218 w 218"/>
                <a:gd name="T7" fmla="*/ 116 h 116"/>
                <a:gd name="T8" fmla="*/ 0 60000 65536"/>
                <a:gd name="T9" fmla="*/ 0 60000 65536"/>
                <a:gd name="T10" fmla="*/ 0 60000 65536"/>
                <a:gd name="T11" fmla="*/ 0 60000 65536"/>
                <a:gd name="T12" fmla="*/ 0 w 218"/>
                <a:gd name="T13" fmla="*/ 0 h 116"/>
                <a:gd name="T14" fmla="*/ 218 w 218"/>
                <a:gd name="T15" fmla="*/ 116 h 116"/>
              </a:gdLst>
              <a:ahLst/>
              <a:cxnLst>
                <a:cxn ang="T8">
                  <a:pos x="T0" y="T1"/>
                </a:cxn>
                <a:cxn ang="T9">
                  <a:pos x="T2" y="T3"/>
                </a:cxn>
                <a:cxn ang="T10">
                  <a:pos x="T4" y="T5"/>
                </a:cxn>
                <a:cxn ang="T11">
                  <a:pos x="T6" y="T7"/>
                </a:cxn>
              </a:cxnLst>
              <a:rect l="T12" t="T13" r="T14" b="T15"/>
              <a:pathLst>
                <a:path w="218" h="116">
                  <a:moveTo>
                    <a:pt x="0" y="0"/>
                  </a:moveTo>
                  <a:lnTo>
                    <a:pt x="108" y="84"/>
                  </a:lnTo>
                  <a:lnTo>
                    <a:pt x="108" y="32"/>
                  </a:lnTo>
                  <a:lnTo>
                    <a:pt x="218" y="116"/>
                  </a:lnTo>
                </a:path>
              </a:pathLst>
            </a:custGeom>
            <a:solidFill>
              <a:schemeClr val="bg1"/>
            </a:solidFill>
            <a:ln w="19050" cap="rnd" cmpd="sng">
              <a:solidFill>
                <a:srgbClr val="FF0000"/>
              </a:solidFill>
              <a:prstDash val="solid"/>
              <a:round/>
              <a:headEnd type="none" w="sm" len="sm"/>
              <a:tailEnd type="none" w="sm" len="sm"/>
            </a:ln>
          </p:spPr>
          <p:txBody>
            <a:bodyPr wrap="square" lIns="0" tIns="0" rIns="0">
              <a:spAutoFit/>
            </a:bodyPr>
            <a:lstStyle/>
            <a:p>
              <a:endParaRPr lang="en-US" dirty="0">
                <a:ln w="38100">
                  <a:solidFill>
                    <a:schemeClr val="tx1"/>
                  </a:solidFill>
                </a:ln>
              </a:endParaRPr>
            </a:p>
          </p:txBody>
        </p:sp>
      </p:grpSp>
      <p:sp>
        <p:nvSpPr>
          <p:cNvPr id="9" name="Rectangle 701">
            <a:extLst>
              <a:ext uri="{FF2B5EF4-FFF2-40B4-BE49-F238E27FC236}">
                <a16:creationId xmlns:a16="http://schemas.microsoft.com/office/drawing/2014/main" id="{652799B2-5BDF-4FEF-99A8-56C63CAE8337}"/>
              </a:ext>
            </a:extLst>
          </p:cNvPr>
          <p:cNvSpPr>
            <a:spLocks noChangeArrowheads="1"/>
          </p:cNvSpPr>
          <p:nvPr/>
        </p:nvSpPr>
        <p:spPr bwMode="auto">
          <a:xfrm>
            <a:off x="6555259" y="2245736"/>
            <a:ext cx="291747" cy="169277"/>
          </a:xfrm>
          <a:prstGeom prst="rect">
            <a:avLst/>
          </a:prstGeom>
          <a:noFill/>
          <a:ln w="9525">
            <a:noFill/>
            <a:miter lim="800000"/>
            <a:headEnd/>
            <a:tailEnd/>
          </a:ln>
        </p:spPr>
        <p:txBody>
          <a:bodyPr wrap="none" lIns="0" tIns="0" rIns="0" bIns="0">
            <a:spAutoFit/>
          </a:bodyPr>
          <a:lstStyle/>
          <a:p>
            <a:pPr eaLnBrk="0" hangingPunct="0"/>
            <a:r>
              <a:rPr lang="en-US" sz="1100" b="1" dirty="0">
                <a:solidFill>
                  <a:srgbClr val="FF0000"/>
                </a:solidFill>
              </a:rPr>
              <a:t>CSS</a:t>
            </a:r>
          </a:p>
        </p:txBody>
      </p:sp>
      <p:pic>
        <p:nvPicPr>
          <p:cNvPr id="58" name="Picture 57">
            <a:extLst>
              <a:ext uri="{FF2B5EF4-FFF2-40B4-BE49-F238E27FC236}">
                <a16:creationId xmlns:a16="http://schemas.microsoft.com/office/drawing/2014/main" id="{0DEB93E9-03D0-E3C8-0798-7107F5C36F4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2834" y="5577607"/>
            <a:ext cx="2018381" cy="1126381"/>
          </a:xfrm>
          <a:prstGeom prst="rect">
            <a:avLst/>
          </a:prstGeom>
          <a:noFill/>
          <a:ln w="19050">
            <a:solidFill>
              <a:schemeClr val="accent6">
                <a:lumMod val="75000"/>
              </a:schemeClr>
            </a:solidFill>
          </a:ln>
        </p:spPr>
      </p:pic>
      <p:pic>
        <p:nvPicPr>
          <p:cNvPr id="59" name="Picture 10" descr="YLC-15 - Radartutorial">
            <a:extLst>
              <a:ext uri="{FF2B5EF4-FFF2-40B4-BE49-F238E27FC236}">
                <a16:creationId xmlns:a16="http://schemas.microsoft.com/office/drawing/2014/main" id="{E84EDB1B-030F-7823-2CD3-A6D7FDB821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24024" y="5548891"/>
            <a:ext cx="1550229" cy="1162672"/>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1036" name="Picture 12" descr="The S-band 3D TWA low-altitude surveillance radar developed by the No.38 Research Institute of CETC. Photo: Courtesy of CETC">
            <a:extLst>
              <a:ext uri="{FF2B5EF4-FFF2-40B4-BE49-F238E27FC236}">
                <a16:creationId xmlns:a16="http://schemas.microsoft.com/office/drawing/2014/main" id="{6A6C3CDB-159A-C9FE-4652-F90BB80A014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411298" y="5559418"/>
            <a:ext cx="1513483" cy="1098789"/>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sp>
        <p:nvSpPr>
          <p:cNvPr id="60" name="Text Box 119">
            <a:extLst>
              <a:ext uri="{FF2B5EF4-FFF2-40B4-BE49-F238E27FC236}">
                <a16:creationId xmlns:a16="http://schemas.microsoft.com/office/drawing/2014/main" id="{3FF7923B-BAF2-4B80-1CA8-0807E9F30169}"/>
              </a:ext>
            </a:extLst>
          </p:cNvPr>
          <p:cNvSpPr txBox="1">
            <a:spLocks noChangeArrowheads="1"/>
          </p:cNvSpPr>
          <p:nvPr/>
        </p:nvSpPr>
        <p:spPr bwMode="auto">
          <a:xfrm>
            <a:off x="253614" y="4747959"/>
            <a:ext cx="1930748" cy="584775"/>
          </a:xfrm>
          <a:prstGeom prst="rect">
            <a:avLst/>
          </a:prstGeom>
          <a:noFill/>
          <a:ln w="9525">
            <a:noFill/>
            <a:miter lim="800000"/>
            <a:headEnd/>
            <a:tailEnd/>
          </a:ln>
        </p:spPr>
        <p:txBody>
          <a:bodyPr wrap="square">
            <a:spAutoFit/>
          </a:bodyPr>
          <a:lstStyle/>
          <a:p>
            <a:r>
              <a:rPr lang="en-US" sz="800" dirty="0">
                <a:latin typeface="Arial" charset="0"/>
              </a:rPr>
              <a:t>3 X T23 SKYSMOKE LAUNCHERS</a:t>
            </a:r>
          </a:p>
          <a:p>
            <a:r>
              <a:rPr lang="en-US" sz="800" dirty="0">
                <a:latin typeface="Arial" charset="0"/>
              </a:rPr>
              <a:t>3 X EQ2102 RESUP VEH </a:t>
            </a:r>
          </a:p>
          <a:p>
            <a:r>
              <a:rPr lang="en-US" sz="800" dirty="0">
                <a:latin typeface="Arial" charset="0"/>
              </a:rPr>
              <a:t>1 X COMD VEH TRK CSK-131Z</a:t>
            </a:r>
          </a:p>
          <a:p>
            <a:r>
              <a:rPr lang="en-US" sz="800" dirty="0">
                <a:latin typeface="Arial" charset="0"/>
              </a:rPr>
              <a:t> </a:t>
            </a:r>
          </a:p>
        </p:txBody>
      </p:sp>
      <p:sp>
        <p:nvSpPr>
          <p:cNvPr id="63" name="TextBox 62">
            <a:extLst>
              <a:ext uri="{FF2B5EF4-FFF2-40B4-BE49-F238E27FC236}">
                <a16:creationId xmlns:a16="http://schemas.microsoft.com/office/drawing/2014/main" id="{5F74B27C-0169-D1CD-379D-CCB30FB75886}"/>
              </a:ext>
            </a:extLst>
          </p:cNvPr>
          <p:cNvSpPr txBox="1"/>
          <p:nvPr/>
        </p:nvSpPr>
        <p:spPr>
          <a:xfrm>
            <a:off x="9800609" y="1770361"/>
            <a:ext cx="401929" cy="276999"/>
          </a:xfrm>
          <a:prstGeom prst="rect">
            <a:avLst/>
          </a:prstGeom>
          <a:noFill/>
        </p:spPr>
        <p:txBody>
          <a:bodyPr wrap="square">
            <a:spAutoFit/>
          </a:bodyPr>
          <a:lstStyle/>
          <a:p>
            <a:pPr algn="ctr"/>
            <a:r>
              <a:rPr lang="en-CA" sz="1200" b="1" dirty="0">
                <a:solidFill>
                  <a:srgbClr val="FF0000"/>
                </a:solidFill>
              </a:rPr>
              <a:t>S</a:t>
            </a:r>
          </a:p>
        </p:txBody>
      </p:sp>
      <p:sp>
        <p:nvSpPr>
          <p:cNvPr id="133" name="TextBox 132">
            <a:extLst>
              <a:ext uri="{FF2B5EF4-FFF2-40B4-BE49-F238E27FC236}">
                <a16:creationId xmlns:a16="http://schemas.microsoft.com/office/drawing/2014/main" id="{E249B092-C809-D345-9046-C45C0E9CCC8E}"/>
              </a:ext>
            </a:extLst>
          </p:cNvPr>
          <p:cNvSpPr txBox="1"/>
          <p:nvPr/>
        </p:nvSpPr>
        <p:spPr>
          <a:xfrm>
            <a:off x="4433955" y="5126611"/>
            <a:ext cx="1646605" cy="338554"/>
          </a:xfrm>
          <a:prstGeom prst="rect">
            <a:avLst/>
          </a:prstGeom>
          <a:noFill/>
        </p:spPr>
        <p:txBody>
          <a:bodyPr wrap="none" rtlCol="0">
            <a:spAutoFit/>
          </a:bodyPr>
          <a:lstStyle/>
          <a:p>
            <a:r>
              <a:rPr lang="en-AU" sz="1600" b="1" u="sng" dirty="0"/>
              <a:t>TDA 2K SMK GEN</a:t>
            </a:r>
          </a:p>
        </p:txBody>
      </p:sp>
      <p:sp>
        <p:nvSpPr>
          <p:cNvPr id="135" name="TextBox 134">
            <a:extLst>
              <a:ext uri="{FF2B5EF4-FFF2-40B4-BE49-F238E27FC236}">
                <a16:creationId xmlns:a16="http://schemas.microsoft.com/office/drawing/2014/main" id="{506A797C-A70E-461A-D5FD-E3A7ADE412AA}"/>
              </a:ext>
            </a:extLst>
          </p:cNvPr>
          <p:cNvSpPr txBox="1"/>
          <p:nvPr/>
        </p:nvSpPr>
        <p:spPr>
          <a:xfrm>
            <a:off x="6732671" y="5172406"/>
            <a:ext cx="884858" cy="338554"/>
          </a:xfrm>
          <a:prstGeom prst="rect">
            <a:avLst/>
          </a:prstGeom>
          <a:noFill/>
        </p:spPr>
        <p:txBody>
          <a:bodyPr wrap="none" rtlCol="0">
            <a:spAutoFit/>
          </a:bodyPr>
          <a:lstStyle/>
          <a:p>
            <a:r>
              <a:rPr lang="en-AU" sz="1600" b="1" u="sng" dirty="0"/>
              <a:t>EQ 2102</a:t>
            </a:r>
          </a:p>
        </p:txBody>
      </p:sp>
      <p:pic>
        <p:nvPicPr>
          <p:cNvPr id="143" name="Picture 142">
            <a:extLst>
              <a:ext uri="{FF2B5EF4-FFF2-40B4-BE49-F238E27FC236}">
                <a16:creationId xmlns:a16="http://schemas.microsoft.com/office/drawing/2014/main" id="{D8EE1E9B-2D5E-A2DC-C1FE-933784CF8692}"/>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86628" y="707013"/>
            <a:ext cx="3421346" cy="1910056"/>
          </a:xfrm>
          <a:prstGeom prst="rect">
            <a:avLst/>
          </a:prstGeom>
          <a:noFill/>
          <a:ln w="19050">
            <a:solidFill>
              <a:schemeClr val="accent6">
                <a:lumMod val="75000"/>
              </a:schemeClr>
            </a:solidFill>
          </a:ln>
        </p:spPr>
      </p:pic>
      <p:pic>
        <p:nvPicPr>
          <p:cNvPr id="144" name="Picture 143">
            <a:extLst>
              <a:ext uri="{FF2B5EF4-FFF2-40B4-BE49-F238E27FC236}">
                <a16:creationId xmlns:a16="http://schemas.microsoft.com/office/drawing/2014/main" id="{83ECCC62-62A9-EEE4-378A-CBFD4FA72FE8}"/>
              </a:ext>
            </a:extLst>
          </p:cNvPr>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10092" y="2775481"/>
            <a:ext cx="3397882" cy="2263796"/>
          </a:xfrm>
          <a:prstGeom prst="rect">
            <a:avLst/>
          </a:prstGeom>
          <a:noFill/>
          <a:ln w="19050">
            <a:solidFill>
              <a:schemeClr val="accent6">
                <a:lumMod val="75000"/>
              </a:schemeClr>
            </a:solidFill>
          </a:ln>
        </p:spPr>
      </p:pic>
      <p:pic>
        <p:nvPicPr>
          <p:cNvPr id="149" name="Picture 148">
            <a:extLst>
              <a:ext uri="{FF2B5EF4-FFF2-40B4-BE49-F238E27FC236}">
                <a16:creationId xmlns:a16="http://schemas.microsoft.com/office/drawing/2014/main" id="{371FBCA8-B672-780D-ED7F-1CB2E36D4F9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6723"/>
          <a:stretch/>
        </p:blipFill>
        <p:spPr bwMode="auto">
          <a:xfrm>
            <a:off x="264604" y="1672997"/>
            <a:ext cx="1742455" cy="1326664"/>
          </a:xfrm>
          <a:prstGeom prst="rect">
            <a:avLst/>
          </a:prstGeom>
          <a:noFill/>
          <a:ln w="19050">
            <a:solidFill>
              <a:schemeClr val="accent6">
                <a:lumMod val="75000"/>
              </a:schemeClr>
            </a:solidFill>
          </a:ln>
        </p:spPr>
      </p:pic>
      <p:grpSp>
        <p:nvGrpSpPr>
          <p:cNvPr id="18" name="Group 17">
            <a:extLst>
              <a:ext uri="{FF2B5EF4-FFF2-40B4-BE49-F238E27FC236}">
                <a16:creationId xmlns:a16="http://schemas.microsoft.com/office/drawing/2014/main" id="{904B0121-44F8-3D0A-79B5-8C6982A70EFD}"/>
              </a:ext>
            </a:extLst>
          </p:cNvPr>
          <p:cNvGrpSpPr/>
          <p:nvPr/>
        </p:nvGrpSpPr>
        <p:grpSpPr>
          <a:xfrm>
            <a:off x="2489950" y="4125415"/>
            <a:ext cx="566477" cy="501391"/>
            <a:chOff x="4175912" y="3365189"/>
            <a:chExt cx="566477" cy="501391"/>
          </a:xfrm>
        </p:grpSpPr>
        <p:grpSp>
          <p:nvGrpSpPr>
            <p:cNvPr id="5" name="Group 4">
              <a:extLst>
                <a:ext uri="{FF2B5EF4-FFF2-40B4-BE49-F238E27FC236}">
                  <a16:creationId xmlns:a16="http://schemas.microsoft.com/office/drawing/2014/main" id="{C6687227-1443-28A4-44F4-5CAB17258B81}"/>
                </a:ext>
              </a:extLst>
            </p:cNvPr>
            <p:cNvGrpSpPr/>
            <p:nvPr/>
          </p:nvGrpSpPr>
          <p:grpSpPr>
            <a:xfrm>
              <a:off x="4175912" y="3374611"/>
              <a:ext cx="566477" cy="491969"/>
              <a:chOff x="822798" y="1557549"/>
              <a:chExt cx="566477" cy="491969"/>
            </a:xfrm>
          </p:grpSpPr>
          <p:sp>
            <p:nvSpPr>
              <p:cNvPr id="6" name="Rectangle 5">
                <a:extLst>
                  <a:ext uri="{FF2B5EF4-FFF2-40B4-BE49-F238E27FC236}">
                    <a16:creationId xmlns:a16="http://schemas.microsoft.com/office/drawing/2014/main" id="{265161D0-989A-6506-46F1-C0409E744C00}"/>
                  </a:ext>
                </a:extLst>
              </p:cNvPr>
              <p:cNvSpPr>
                <a:spLocks noChangeAspect="1"/>
              </p:cNvSpPr>
              <p:nvPr/>
            </p:nvSpPr>
            <p:spPr bwMode="auto">
              <a:xfrm rot="2700000">
                <a:off x="870628" y="1578699"/>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7" name="Group 6">
                <a:extLst>
                  <a:ext uri="{FF2B5EF4-FFF2-40B4-BE49-F238E27FC236}">
                    <a16:creationId xmlns:a16="http://schemas.microsoft.com/office/drawing/2014/main" id="{6B267067-94BB-1D51-50C5-E0B79B6C850C}"/>
                  </a:ext>
                </a:extLst>
              </p:cNvPr>
              <p:cNvGrpSpPr/>
              <p:nvPr/>
            </p:nvGrpSpPr>
            <p:grpSpPr>
              <a:xfrm>
                <a:off x="909548" y="1728560"/>
                <a:ext cx="388247" cy="265751"/>
                <a:chOff x="783987" y="2832581"/>
                <a:chExt cx="388247" cy="265751"/>
              </a:xfrm>
            </p:grpSpPr>
            <p:sp>
              <p:nvSpPr>
                <p:cNvPr id="14" name="Oval 696">
                  <a:extLst>
                    <a:ext uri="{FF2B5EF4-FFF2-40B4-BE49-F238E27FC236}">
                      <a16:creationId xmlns:a16="http://schemas.microsoft.com/office/drawing/2014/main" id="{9FA35F3A-A4AB-131B-C7BB-CE30B6D32E4D}"/>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5" name="Freeform 697">
                  <a:extLst>
                    <a:ext uri="{FF2B5EF4-FFF2-40B4-BE49-F238E27FC236}">
                      <a16:creationId xmlns:a16="http://schemas.microsoft.com/office/drawing/2014/main" id="{78FBF2B0-59C5-54F4-D708-B4BDA60A64A6}"/>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16" name="Oval 699">
                  <a:extLst>
                    <a:ext uri="{FF2B5EF4-FFF2-40B4-BE49-F238E27FC236}">
                      <a16:creationId xmlns:a16="http://schemas.microsoft.com/office/drawing/2014/main" id="{EAFDD79A-9ECF-31EB-E5D7-16220836F6BC}"/>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7" name="Freeform 700">
                  <a:extLst>
                    <a:ext uri="{FF2B5EF4-FFF2-40B4-BE49-F238E27FC236}">
                      <a16:creationId xmlns:a16="http://schemas.microsoft.com/office/drawing/2014/main" id="{8FD844BA-20FC-E4AC-AEA4-D19A2E00A2E8}"/>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10" name="TextBox 9">
                <a:extLst>
                  <a:ext uri="{FF2B5EF4-FFF2-40B4-BE49-F238E27FC236}">
                    <a16:creationId xmlns:a16="http://schemas.microsoft.com/office/drawing/2014/main" id="{E2C17657-7F98-557E-8D99-D0EED118921F}"/>
                  </a:ext>
                </a:extLst>
              </p:cNvPr>
              <p:cNvSpPr txBox="1"/>
              <p:nvPr/>
            </p:nvSpPr>
            <p:spPr>
              <a:xfrm>
                <a:off x="822798" y="1557549"/>
                <a:ext cx="566477" cy="261610"/>
              </a:xfrm>
              <a:prstGeom prst="rect">
                <a:avLst/>
              </a:prstGeom>
              <a:noFill/>
            </p:spPr>
            <p:txBody>
              <a:bodyPr wrap="square" rtlCol="0">
                <a:spAutoFit/>
              </a:bodyPr>
              <a:lstStyle/>
              <a:p>
                <a:pPr algn="ctr"/>
                <a:r>
                  <a:rPr lang="en-CA" sz="1100" b="1" dirty="0">
                    <a:solidFill>
                      <a:srgbClr val="FF0000"/>
                    </a:solidFill>
                  </a:rPr>
                  <a:t>S</a:t>
                </a:r>
              </a:p>
            </p:txBody>
          </p:sp>
          <p:sp>
            <p:nvSpPr>
              <p:cNvPr id="13" name="Freeform 357">
                <a:extLst>
                  <a:ext uri="{FF2B5EF4-FFF2-40B4-BE49-F238E27FC236}">
                    <a16:creationId xmlns:a16="http://schemas.microsoft.com/office/drawing/2014/main" id="{1BF25ED5-534E-99AB-97C4-8632A35BD956}"/>
                  </a:ext>
                </a:extLst>
              </p:cNvPr>
              <p:cNvSpPr>
                <a:spLocks noChangeAspect="1"/>
              </p:cNvSpPr>
              <p:nvPr/>
            </p:nvSpPr>
            <p:spPr bwMode="auto">
              <a:xfrm>
                <a:off x="919135" y="1873342"/>
                <a:ext cx="388455" cy="78790"/>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grpSp>
        <p:grpSp>
          <p:nvGrpSpPr>
            <p:cNvPr id="4" name="Group 3">
              <a:extLst>
                <a:ext uri="{FF2B5EF4-FFF2-40B4-BE49-F238E27FC236}">
                  <a16:creationId xmlns:a16="http://schemas.microsoft.com/office/drawing/2014/main" id="{64E33571-829B-09D7-EA13-2D95004FA8E9}"/>
                </a:ext>
              </a:extLst>
            </p:cNvPr>
            <p:cNvGrpSpPr/>
            <p:nvPr/>
          </p:nvGrpSpPr>
          <p:grpSpPr>
            <a:xfrm>
              <a:off x="4353354" y="3365189"/>
              <a:ext cx="210262" cy="135373"/>
              <a:chOff x="4818104" y="2117181"/>
              <a:chExt cx="210262" cy="135373"/>
            </a:xfrm>
          </p:grpSpPr>
          <p:sp>
            <p:nvSpPr>
              <p:cNvPr id="2" name="Freeform 158">
                <a:extLst>
                  <a:ext uri="{FF2B5EF4-FFF2-40B4-BE49-F238E27FC236}">
                    <a16:creationId xmlns:a16="http://schemas.microsoft.com/office/drawing/2014/main" id="{BD61E919-D6D5-5368-2F27-743FB34C6C82}"/>
                  </a:ext>
                </a:extLst>
              </p:cNvPr>
              <p:cNvSpPr>
                <a:spLocks/>
              </p:cNvSpPr>
              <p:nvPr/>
            </p:nvSpPr>
            <p:spPr bwMode="auto">
              <a:xfrm>
                <a:off x="4818104" y="211718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3" name="Freeform 158">
                <a:extLst>
                  <a:ext uri="{FF2B5EF4-FFF2-40B4-BE49-F238E27FC236}">
                    <a16:creationId xmlns:a16="http://schemas.microsoft.com/office/drawing/2014/main" id="{FDBB70D4-5523-F956-4966-1B94F7312748}"/>
                  </a:ext>
                </a:extLst>
              </p:cNvPr>
              <p:cNvSpPr>
                <a:spLocks/>
              </p:cNvSpPr>
              <p:nvPr/>
            </p:nvSpPr>
            <p:spPr bwMode="auto">
              <a:xfrm>
                <a:off x="4818104" y="217148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grpSp>
      <p:sp>
        <p:nvSpPr>
          <p:cNvPr id="20" name="TextBox 19">
            <a:extLst>
              <a:ext uri="{FF2B5EF4-FFF2-40B4-BE49-F238E27FC236}">
                <a16:creationId xmlns:a16="http://schemas.microsoft.com/office/drawing/2014/main" id="{C25FA8C5-29D5-2769-8470-24C7ECA31EDA}"/>
              </a:ext>
            </a:extLst>
          </p:cNvPr>
          <p:cNvSpPr txBox="1"/>
          <p:nvPr/>
        </p:nvSpPr>
        <p:spPr>
          <a:xfrm>
            <a:off x="5294106" y="1917797"/>
            <a:ext cx="227948" cy="276999"/>
          </a:xfrm>
          <a:prstGeom prst="rect">
            <a:avLst/>
          </a:prstGeom>
          <a:noFill/>
        </p:spPr>
        <p:txBody>
          <a:bodyPr wrap="none" rtlCol="0">
            <a:spAutoFit/>
          </a:bodyPr>
          <a:lstStyle/>
          <a:p>
            <a:r>
              <a:rPr lang="en-CA" sz="1200" b="1" dirty="0"/>
              <a:t>I</a:t>
            </a:r>
          </a:p>
        </p:txBody>
      </p:sp>
      <p:cxnSp>
        <p:nvCxnSpPr>
          <p:cNvPr id="31" name="Straight Connector 30">
            <a:extLst>
              <a:ext uri="{FF2B5EF4-FFF2-40B4-BE49-F238E27FC236}">
                <a16:creationId xmlns:a16="http://schemas.microsoft.com/office/drawing/2014/main" id="{F50325C0-162B-7976-DFD4-59A6FBEFE53B}"/>
              </a:ext>
            </a:extLst>
          </p:cNvPr>
          <p:cNvCxnSpPr/>
          <p:nvPr/>
        </p:nvCxnSpPr>
        <p:spPr bwMode="auto">
          <a:xfrm flipH="1">
            <a:off x="5400730" y="1843415"/>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32" name="Group 31">
            <a:extLst>
              <a:ext uri="{FF2B5EF4-FFF2-40B4-BE49-F238E27FC236}">
                <a16:creationId xmlns:a16="http://schemas.microsoft.com/office/drawing/2014/main" id="{D1D213A9-8F62-5CC3-D870-762E520A9E3B}"/>
              </a:ext>
            </a:extLst>
          </p:cNvPr>
          <p:cNvGrpSpPr/>
          <p:nvPr/>
        </p:nvGrpSpPr>
        <p:grpSpPr>
          <a:xfrm>
            <a:off x="5122940" y="2190886"/>
            <a:ext cx="566477" cy="537357"/>
            <a:chOff x="823285" y="1512161"/>
            <a:chExt cx="566477" cy="537357"/>
          </a:xfrm>
        </p:grpSpPr>
        <p:sp>
          <p:nvSpPr>
            <p:cNvPr id="33" name="Rectangle 32">
              <a:extLst>
                <a:ext uri="{FF2B5EF4-FFF2-40B4-BE49-F238E27FC236}">
                  <a16:creationId xmlns:a16="http://schemas.microsoft.com/office/drawing/2014/main" id="{9663F04C-BEFB-027A-F088-075071FFF43D}"/>
                </a:ext>
              </a:extLst>
            </p:cNvPr>
            <p:cNvSpPr>
              <a:spLocks noChangeAspect="1"/>
            </p:cNvSpPr>
            <p:nvPr/>
          </p:nvSpPr>
          <p:spPr bwMode="auto">
            <a:xfrm rot="2700000">
              <a:off x="870628" y="1578699"/>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34" name="Group 33">
              <a:extLst>
                <a:ext uri="{FF2B5EF4-FFF2-40B4-BE49-F238E27FC236}">
                  <a16:creationId xmlns:a16="http://schemas.microsoft.com/office/drawing/2014/main" id="{12DE8D39-BE74-0772-1C88-60021C5B7A19}"/>
                </a:ext>
              </a:extLst>
            </p:cNvPr>
            <p:cNvGrpSpPr/>
            <p:nvPr/>
          </p:nvGrpSpPr>
          <p:grpSpPr>
            <a:xfrm>
              <a:off x="909548" y="1728560"/>
              <a:ext cx="388247" cy="265751"/>
              <a:chOff x="783987" y="2832581"/>
              <a:chExt cx="388247" cy="265751"/>
            </a:xfrm>
          </p:grpSpPr>
          <p:sp>
            <p:nvSpPr>
              <p:cNvPr id="37" name="Oval 696">
                <a:extLst>
                  <a:ext uri="{FF2B5EF4-FFF2-40B4-BE49-F238E27FC236}">
                    <a16:creationId xmlns:a16="http://schemas.microsoft.com/office/drawing/2014/main" id="{85D7C032-6976-6DB2-CD6E-54079AFCEEE0}"/>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38" name="Freeform 697">
                <a:extLst>
                  <a:ext uri="{FF2B5EF4-FFF2-40B4-BE49-F238E27FC236}">
                    <a16:creationId xmlns:a16="http://schemas.microsoft.com/office/drawing/2014/main" id="{092678E7-5728-7BD7-FF60-DDEA20FEB284}"/>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39" name="Oval 699">
                <a:extLst>
                  <a:ext uri="{FF2B5EF4-FFF2-40B4-BE49-F238E27FC236}">
                    <a16:creationId xmlns:a16="http://schemas.microsoft.com/office/drawing/2014/main" id="{F2884D1E-AECB-6B65-0042-0EB6CDE1D78B}"/>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40" name="Freeform 700">
                <a:extLst>
                  <a:ext uri="{FF2B5EF4-FFF2-40B4-BE49-F238E27FC236}">
                    <a16:creationId xmlns:a16="http://schemas.microsoft.com/office/drawing/2014/main" id="{EB20D75A-88F1-F234-9E33-770767192CAE}"/>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35" name="TextBox 34">
              <a:extLst>
                <a:ext uri="{FF2B5EF4-FFF2-40B4-BE49-F238E27FC236}">
                  <a16:creationId xmlns:a16="http://schemas.microsoft.com/office/drawing/2014/main" id="{2CB47EF2-652C-8E36-C9D4-39A6F8E2EDE6}"/>
                </a:ext>
              </a:extLst>
            </p:cNvPr>
            <p:cNvSpPr txBox="1"/>
            <p:nvPr/>
          </p:nvSpPr>
          <p:spPr>
            <a:xfrm>
              <a:off x="823285" y="1512161"/>
              <a:ext cx="566477" cy="261610"/>
            </a:xfrm>
            <a:prstGeom prst="rect">
              <a:avLst/>
            </a:prstGeom>
            <a:noFill/>
          </p:spPr>
          <p:txBody>
            <a:bodyPr wrap="square" rtlCol="0">
              <a:spAutoFit/>
            </a:bodyPr>
            <a:lstStyle/>
            <a:p>
              <a:pPr algn="ctr"/>
              <a:r>
                <a:rPr lang="en-CA" sz="1100" b="1" dirty="0">
                  <a:solidFill>
                    <a:srgbClr val="FF0000"/>
                  </a:solidFill>
                </a:rPr>
                <a:t>S</a:t>
              </a:r>
            </a:p>
          </p:txBody>
        </p:sp>
      </p:grpSp>
      <p:pic>
        <p:nvPicPr>
          <p:cNvPr id="1026" name="Picture 2">
            <a:extLst>
              <a:ext uri="{FF2B5EF4-FFF2-40B4-BE49-F238E27FC236}">
                <a16:creationId xmlns:a16="http://schemas.microsoft.com/office/drawing/2014/main" id="{B6F34382-C3AA-2E9D-3D28-F860FCFAC80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4468" t="10314"/>
          <a:stretch/>
        </p:blipFill>
        <p:spPr bwMode="auto">
          <a:xfrm>
            <a:off x="4403986" y="5548891"/>
            <a:ext cx="1745673" cy="1202874"/>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grpSp>
        <p:nvGrpSpPr>
          <p:cNvPr id="42" name="Group 41">
            <a:extLst>
              <a:ext uri="{FF2B5EF4-FFF2-40B4-BE49-F238E27FC236}">
                <a16:creationId xmlns:a16="http://schemas.microsoft.com/office/drawing/2014/main" id="{5EEC4179-DBA3-A23B-1C3D-A449827A22A1}"/>
              </a:ext>
            </a:extLst>
          </p:cNvPr>
          <p:cNvGrpSpPr/>
          <p:nvPr/>
        </p:nvGrpSpPr>
        <p:grpSpPr>
          <a:xfrm>
            <a:off x="4232770" y="2183249"/>
            <a:ext cx="566477" cy="501391"/>
            <a:chOff x="4175912" y="3365189"/>
            <a:chExt cx="566477" cy="501391"/>
          </a:xfrm>
        </p:grpSpPr>
        <p:grpSp>
          <p:nvGrpSpPr>
            <p:cNvPr id="44" name="Group 43">
              <a:extLst>
                <a:ext uri="{FF2B5EF4-FFF2-40B4-BE49-F238E27FC236}">
                  <a16:creationId xmlns:a16="http://schemas.microsoft.com/office/drawing/2014/main" id="{263D583E-FFD1-3409-B39C-6F4DE4015B19}"/>
                </a:ext>
              </a:extLst>
            </p:cNvPr>
            <p:cNvGrpSpPr/>
            <p:nvPr/>
          </p:nvGrpSpPr>
          <p:grpSpPr>
            <a:xfrm>
              <a:off x="4175912" y="3374611"/>
              <a:ext cx="566477" cy="491969"/>
              <a:chOff x="822798" y="1557549"/>
              <a:chExt cx="566477" cy="491969"/>
            </a:xfrm>
          </p:grpSpPr>
          <p:sp>
            <p:nvSpPr>
              <p:cNvPr id="49" name="Rectangle 48">
                <a:extLst>
                  <a:ext uri="{FF2B5EF4-FFF2-40B4-BE49-F238E27FC236}">
                    <a16:creationId xmlns:a16="http://schemas.microsoft.com/office/drawing/2014/main" id="{A1DF8C26-1AF1-1B78-E51A-02D3B7762C98}"/>
                  </a:ext>
                </a:extLst>
              </p:cNvPr>
              <p:cNvSpPr>
                <a:spLocks noChangeAspect="1"/>
              </p:cNvSpPr>
              <p:nvPr/>
            </p:nvSpPr>
            <p:spPr bwMode="auto">
              <a:xfrm rot="2700000">
                <a:off x="870628" y="1578699"/>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50" name="Group 49">
                <a:extLst>
                  <a:ext uri="{FF2B5EF4-FFF2-40B4-BE49-F238E27FC236}">
                    <a16:creationId xmlns:a16="http://schemas.microsoft.com/office/drawing/2014/main" id="{85A2B3AB-4A0D-411C-37C0-ECF2C46238A3}"/>
                  </a:ext>
                </a:extLst>
              </p:cNvPr>
              <p:cNvGrpSpPr/>
              <p:nvPr/>
            </p:nvGrpSpPr>
            <p:grpSpPr>
              <a:xfrm>
                <a:off x="909548" y="1728560"/>
                <a:ext cx="388247" cy="265751"/>
                <a:chOff x="783987" y="2832581"/>
                <a:chExt cx="388247" cy="265751"/>
              </a:xfrm>
            </p:grpSpPr>
            <p:sp>
              <p:nvSpPr>
                <p:cNvPr id="61" name="Oval 696">
                  <a:extLst>
                    <a:ext uri="{FF2B5EF4-FFF2-40B4-BE49-F238E27FC236}">
                      <a16:creationId xmlns:a16="http://schemas.microsoft.com/office/drawing/2014/main" id="{37E79750-52A9-A6F1-EA80-93E4BE15EF3E}"/>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64" name="Freeform 697">
                  <a:extLst>
                    <a:ext uri="{FF2B5EF4-FFF2-40B4-BE49-F238E27FC236}">
                      <a16:creationId xmlns:a16="http://schemas.microsoft.com/office/drawing/2014/main" id="{A37FBDF4-5BBC-ECAD-AAC6-0654356E1E9F}"/>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66" name="Oval 699">
                  <a:extLst>
                    <a:ext uri="{FF2B5EF4-FFF2-40B4-BE49-F238E27FC236}">
                      <a16:creationId xmlns:a16="http://schemas.microsoft.com/office/drawing/2014/main" id="{704009E0-56CF-5C61-477A-BBA1710A2FD2}"/>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91" name="Freeform 700">
                  <a:extLst>
                    <a:ext uri="{FF2B5EF4-FFF2-40B4-BE49-F238E27FC236}">
                      <a16:creationId xmlns:a16="http://schemas.microsoft.com/office/drawing/2014/main" id="{06BA538E-50DC-3773-2FAE-E08D76D4B9AB}"/>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51" name="TextBox 50">
                <a:extLst>
                  <a:ext uri="{FF2B5EF4-FFF2-40B4-BE49-F238E27FC236}">
                    <a16:creationId xmlns:a16="http://schemas.microsoft.com/office/drawing/2014/main" id="{574D101F-189D-895F-CC94-8F7051DECBDC}"/>
                  </a:ext>
                </a:extLst>
              </p:cNvPr>
              <p:cNvSpPr txBox="1"/>
              <p:nvPr/>
            </p:nvSpPr>
            <p:spPr>
              <a:xfrm>
                <a:off x="822798" y="1557549"/>
                <a:ext cx="566477" cy="261610"/>
              </a:xfrm>
              <a:prstGeom prst="rect">
                <a:avLst/>
              </a:prstGeom>
              <a:noFill/>
            </p:spPr>
            <p:txBody>
              <a:bodyPr wrap="square" rtlCol="0">
                <a:spAutoFit/>
              </a:bodyPr>
              <a:lstStyle/>
              <a:p>
                <a:pPr algn="ctr"/>
                <a:r>
                  <a:rPr lang="en-CA" sz="1100" b="1" dirty="0">
                    <a:solidFill>
                      <a:srgbClr val="FF0000"/>
                    </a:solidFill>
                  </a:rPr>
                  <a:t>S</a:t>
                </a:r>
              </a:p>
            </p:txBody>
          </p:sp>
          <p:sp>
            <p:nvSpPr>
              <p:cNvPr id="56" name="Freeform 357">
                <a:extLst>
                  <a:ext uri="{FF2B5EF4-FFF2-40B4-BE49-F238E27FC236}">
                    <a16:creationId xmlns:a16="http://schemas.microsoft.com/office/drawing/2014/main" id="{8145F9DA-83B4-7F6D-4151-B5AB35DF8863}"/>
                  </a:ext>
                </a:extLst>
              </p:cNvPr>
              <p:cNvSpPr>
                <a:spLocks noChangeAspect="1"/>
              </p:cNvSpPr>
              <p:nvPr/>
            </p:nvSpPr>
            <p:spPr bwMode="auto">
              <a:xfrm>
                <a:off x="919135" y="1873342"/>
                <a:ext cx="388455" cy="78790"/>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grpSp>
        <p:grpSp>
          <p:nvGrpSpPr>
            <p:cNvPr id="46" name="Group 45">
              <a:extLst>
                <a:ext uri="{FF2B5EF4-FFF2-40B4-BE49-F238E27FC236}">
                  <a16:creationId xmlns:a16="http://schemas.microsoft.com/office/drawing/2014/main" id="{AFABA219-EF96-06DA-9570-769DC4096121}"/>
                </a:ext>
              </a:extLst>
            </p:cNvPr>
            <p:cNvGrpSpPr/>
            <p:nvPr/>
          </p:nvGrpSpPr>
          <p:grpSpPr>
            <a:xfrm>
              <a:off x="4353354" y="3365189"/>
              <a:ext cx="210262" cy="135373"/>
              <a:chOff x="4818104" y="2117181"/>
              <a:chExt cx="210262" cy="135373"/>
            </a:xfrm>
          </p:grpSpPr>
          <p:sp>
            <p:nvSpPr>
              <p:cNvPr id="47" name="Freeform 158">
                <a:extLst>
                  <a:ext uri="{FF2B5EF4-FFF2-40B4-BE49-F238E27FC236}">
                    <a16:creationId xmlns:a16="http://schemas.microsoft.com/office/drawing/2014/main" id="{85BE2C8A-DDD5-97FD-0A01-4E87FFCDA51C}"/>
                  </a:ext>
                </a:extLst>
              </p:cNvPr>
              <p:cNvSpPr>
                <a:spLocks/>
              </p:cNvSpPr>
              <p:nvPr/>
            </p:nvSpPr>
            <p:spPr bwMode="auto">
              <a:xfrm>
                <a:off x="4818104" y="211718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48" name="Freeform 158">
                <a:extLst>
                  <a:ext uri="{FF2B5EF4-FFF2-40B4-BE49-F238E27FC236}">
                    <a16:creationId xmlns:a16="http://schemas.microsoft.com/office/drawing/2014/main" id="{BDD5938A-D8AC-9AE5-371A-EEB1914FAC89}"/>
                  </a:ext>
                </a:extLst>
              </p:cNvPr>
              <p:cNvSpPr>
                <a:spLocks/>
              </p:cNvSpPr>
              <p:nvPr/>
            </p:nvSpPr>
            <p:spPr bwMode="auto">
              <a:xfrm>
                <a:off x="4818104" y="217148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grpSp>
      <p:grpSp>
        <p:nvGrpSpPr>
          <p:cNvPr id="92" name="Group 91">
            <a:extLst>
              <a:ext uri="{FF2B5EF4-FFF2-40B4-BE49-F238E27FC236}">
                <a16:creationId xmlns:a16="http://schemas.microsoft.com/office/drawing/2014/main" id="{19824D05-8675-B07D-70B1-BA7DB04BEED5}"/>
              </a:ext>
            </a:extLst>
          </p:cNvPr>
          <p:cNvGrpSpPr/>
          <p:nvPr/>
        </p:nvGrpSpPr>
        <p:grpSpPr>
          <a:xfrm>
            <a:off x="3346753" y="2183468"/>
            <a:ext cx="566477" cy="501391"/>
            <a:chOff x="4175912" y="3365189"/>
            <a:chExt cx="566477" cy="501391"/>
          </a:xfrm>
        </p:grpSpPr>
        <p:grpSp>
          <p:nvGrpSpPr>
            <p:cNvPr id="93" name="Group 92">
              <a:extLst>
                <a:ext uri="{FF2B5EF4-FFF2-40B4-BE49-F238E27FC236}">
                  <a16:creationId xmlns:a16="http://schemas.microsoft.com/office/drawing/2014/main" id="{5E003052-D22C-0AB8-1846-870CAEAAE0E8}"/>
                </a:ext>
              </a:extLst>
            </p:cNvPr>
            <p:cNvGrpSpPr/>
            <p:nvPr/>
          </p:nvGrpSpPr>
          <p:grpSpPr>
            <a:xfrm>
              <a:off x="4175912" y="3374611"/>
              <a:ext cx="566477" cy="491969"/>
              <a:chOff x="822798" y="1557549"/>
              <a:chExt cx="566477" cy="491969"/>
            </a:xfrm>
          </p:grpSpPr>
          <p:sp>
            <p:nvSpPr>
              <p:cNvPr id="98" name="Rectangle 97">
                <a:extLst>
                  <a:ext uri="{FF2B5EF4-FFF2-40B4-BE49-F238E27FC236}">
                    <a16:creationId xmlns:a16="http://schemas.microsoft.com/office/drawing/2014/main" id="{764BDBDF-CCA0-CC02-E83C-25228DE810F7}"/>
                  </a:ext>
                </a:extLst>
              </p:cNvPr>
              <p:cNvSpPr>
                <a:spLocks noChangeAspect="1"/>
              </p:cNvSpPr>
              <p:nvPr/>
            </p:nvSpPr>
            <p:spPr bwMode="auto">
              <a:xfrm rot="2700000">
                <a:off x="870628" y="1578699"/>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99" name="Group 98">
                <a:extLst>
                  <a:ext uri="{FF2B5EF4-FFF2-40B4-BE49-F238E27FC236}">
                    <a16:creationId xmlns:a16="http://schemas.microsoft.com/office/drawing/2014/main" id="{C57EFA0C-0FBD-F5CB-1F69-49E65210A926}"/>
                  </a:ext>
                </a:extLst>
              </p:cNvPr>
              <p:cNvGrpSpPr/>
              <p:nvPr/>
            </p:nvGrpSpPr>
            <p:grpSpPr>
              <a:xfrm>
                <a:off x="909548" y="1728560"/>
                <a:ext cx="388247" cy="265751"/>
                <a:chOff x="783987" y="2832581"/>
                <a:chExt cx="388247" cy="265751"/>
              </a:xfrm>
            </p:grpSpPr>
            <p:sp>
              <p:nvSpPr>
                <p:cNvPr id="105" name="Oval 696">
                  <a:extLst>
                    <a:ext uri="{FF2B5EF4-FFF2-40B4-BE49-F238E27FC236}">
                      <a16:creationId xmlns:a16="http://schemas.microsoft.com/office/drawing/2014/main" id="{8B60321D-90A0-D3D9-1447-53DAACD3392F}"/>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30" name="Freeform 697">
                  <a:extLst>
                    <a:ext uri="{FF2B5EF4-FFF2-40B4-BE49-F238E27FC236}">
                      <a16:creationId xmlns:a16="http://schemas.microsoft.com/office/drawing/2014/main" id="{D74D36F2-2B3E-2A4C-59DB-9E49465B2B11}"/>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131" name="Oval 699">
                  <a:extLst>
                    <a:ext uri="{FF2B5EF4-FFF2-40B4-BE49-F238E27FC236}">
                      <a16:creationId xmlns:a16="http://schemas.microsoft.com/office/drawing/2014/main" id="{8BB0778D-BEAF-F231-C238-1EE6881C43AE}"/>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32" name="Freeform 700">
                  <a:extLst>
                    <a:ext uri="{FF2B5EF4-FFF2-40B4-BE49-F238E27FC236}">
                      <a16:creationId xmlns:a16="http://schemas.microsoft.com/office/drawing/2014/main" id="{A029D91D-1C47-7E19-F891-61CAC15E024E}"/>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100" name="TextBox 99">
                <a:extLst>
                  <a:ext uri="{FF2B5EF4-FFF2-40B4-BE49-F238E27FC236}">
                    <a16:creationId xmlns:a16="http://schemas.microsoft.com/office/drawing/2014/main" id="{25F36BDD-B50B-B25D-D3E5-C5BE7F21E2BB}"/>
                  </a:ext>
                </a:extLst>
              </p:cNvPr>
              <p:cNvSpPr txBox="1"/>
              <p:nvPr/>
            </p:nvSpPr>
            <p:spPr>
              <a:xfrm>
                <a:off x="822798" y="1557549"/>
                <a:ext cx="566477" cy="261610"/>
              </a:xfrm>
              <a:prstGeom prst="rect">
                <a:avLst/>
              </a:prstGeom>
              <a:noFill/>
            </p:spPr>
            <p:txBody>
              <a:bodyPr wrap="square" rtlCol="0">
                <a:spAutoFit/>
              </a:bodyPr>
              <a:lstStyle/>
              <a:p>
                <a:pPr algn="ctr"/>
                <a:r>
                  <a:rPr lang="en-CA" sz="1100" b="1" dirty="0">
                    <a:solidFill>
                      <a:srgbClr val="FF0000"/>
                    </a:solidFill>
                  </a:rPr>
                  <a:t>S</a:t>
                </a:r>
              </a:p>
            </p:txBody>
          </p:sp>
          <p:sp>
            <p:nvSpPr>
              <p:cNvPr id="104" name="Freeform 357">
                <a:extLst>
                  <a:ext uri="{FF2B5EF4-FFF2-40B4-BE49-F238E27FC236}">
                    <a16:creationId xmlns:a16="http://schemas.microsoft.com/office/drawing/2014/main" id="{7D27E0EC-876D-8CD2-1B7B-1C0899EC05B4}"/>
                  </a:ext>
                </a:extLst>
              </p:cNvPr>
              <p:cNvSpPr>
                <a:spLocks noChangeAspect="1"/>
              </p:cNvSpPr>
              <p:nvPr/>
            </p:nvSpPr>
            <p:spPr bwMode="auto">
              <a:xfrm>
                <a:off x="919135" y="1873342"/>
                <a:ext cx="388455" cy="78790"/>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grpSp>
        <p:grpSp>
          <p:nvGrpSpPr>
            <p:cNvPr id="94" name="Group 93">
              <a:extLst>
                <a:ext uri="{FF2B5EF4-FFF2-40B4-BE49-F238E27FC236}">
                  <a16:creationId xmlns:a16="http://schemas.microsoft.com/office/drawing/2014/main" id="{2E5A743C-956B-995C-B120-01F4E88A2165}"/>
                </a:ext>
              </a:extLst>
            </p:cNvPr>
            <p:cNvGrpSpPr/>
            <p:nvPr/>
          </p:nvGrpSpPr>
          <p:grpSpPr>
            <a:xfrm>
              <a:off x="4353354" y="3365189"/>
              <a:ext cx="210262" cy="135373"/>
              <a:chOff x="4818104" y="2117181"/>
              <a:chExt cx="210262" cy="135373"/>
            </a:xfrm>
          </p:grpSpPr>
          <p:sp>
            <p:nvSpPr>
              <p:cNvPr id="96" name="Freeform 158">
                <a:extLst>
                  <a:ext uri="{FF2B5EF4-FFF2-40B4-BE49-F238E27FC236}">
                    <a16:creationId xmlns:a16="http://schemas.microsoft.com/office/drawing/2014/main" id="{5E9995D6-6320-3098-B0FA-421F1F6D836C}"/>
                  </a:ext>
                </a:extLst>
              </p:cNvPr>
              <p:cNvSpPr>
                <a:spLocks/>
              </p:cNvSpPr>
              <p:nvPr/>
            </p:nvSpPr>
            <p:spPr bwMode="auto">
              <a:xfrm>
                <a:off x="4818104" y="211718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97" name="Freeform 158">
                <a:extLst>
                  <a:ext uri="{FF2B5EF4-FFF2-40B4-BE49-F238E27FC236}">
                    <a16:creationId xmlns:a16="http://schemas.microsoft.com/office/drawing/2014/main" id="{7AAC1B03-F534-7368-98F6-4AE91FED207C}"/>
                  </a:ext>
                </a:extLst>
              </p:cNvPr>
              <p:cNvSpPr>
                <a:spLocks/>
              </p:cNvSpPr>
              <p:nvPr/>
            </p:nvSpPr>
            <p:spPr bwMode="auto">
              <a:xfrm>
                <a:off x="4818104" y="217148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grpSp>
      <p:grpSp>
        <p:nvGrpSpPr>
          <p:cNvPr id="136" name="Group 135">
            <a:extLst>
              <a:ext uri="{FF2B5EF4-FFF2-40B4-BE49-F238E27FC236}">
                <a16:creationId xmlns:a16="http://schemas.microsoft.com/office/drawing/2014/main" id="{3849FF0C-CFCF-2A46-F9C5-0361EC82840C}"/>
              </a:ext>
            </a:extLst>
          </p:cNvPr>
          <p:cNvGrpSpPr/>
          <p:nvPr/>
        </p:nvGrpSpPr>
        <p:grpSpPr>
          <a:xfrm>
            <a:off x="2527033" y="2180966"/>
            <a:ext cx="566477" cy="501391"/>
            <a:chOff x="4175912" y="3365189"/>
            <a:chExt cx="566477" cy="501391"/>
          </a:xfrm>
        </p:grpSpPr>
        <p:grpSp>
          <p:nvGrpSpPr>
            <p:cNvPr id="140" name="Group 139">
              <a:extLst>
                <a:ext uri="{FF2B5EF4-FFF2-40B4-BE49-F238E27FC236}">
                  <a16:creationId xmlns:a16="http://schemas.microsoft.com/office/drawing/2014/main" id="{82B181AA-CBFD-79C0-D792-EF3545ED4379}"/>
                </a:ext>
              </a:extLst>
            </p:cNvPr>
            <p:cNvGrpSpPr/>
            <p:nvPr/>
          </p:nvGrpSpPr>
          <p:grpSpPr>
            <a:xfrm>
              <a:off x="4175912" y="3374611"/>
              <a:ext cx="566477" cy="491969"/>
              <a:chOff x="822798" y="1557549"/>
              <a:chExt cx="566477" cy="491969"/>
            </a:xfrm>
          </p:grpSpPr>
          <p:sp>
            <p:nvSpPr>
              <p:cNvPr id="153" name="Rectangle 152">
                <a:extLst>
                  <a:ext uri="{FF2B5EF4-FFF2-40B4-BE49-F238E27FC236}">
                    <a16:creationId xmlns:a16="http://schemas.microsoft.com/office/drawing/2014/main" id="{915785C7-BFD5-B085-C109-F7F981C991A1}"/>
                  </a:ext>
                </a:extLst>
              </p:cNvPr>
              <p:cNvSpPr>
                <a:spLocks noChangeAspect="1"/>
              </p:cNvSpPr>
              <p:nvPr/>
            </p:nvSpPr>
            <p:spPr bwMode="auto">
              <a:xfrm rot="2700000">
                <a:off x="870628" y="1578699"/>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54" name="Group 153">
                <a:extLst>
                  <a:ext uri="{FF2B5EF4-FFF2-40B4-BE49-F238E27FC236}">
                    <a16:creationId xmlns:a16="http://schemas.microsoft.com/office/drawing/2014/main" id="{DC086EA3-32DD-2BE3-F892-8E41DF3CC3D9}"/>
                  </a:ext>
                </a:extLst>
              </p:cNvPr>
              <p:cNvGrpSpPr/>
              <p:nvPr/>
            </p:nvGrpSpPr>
            <p:grpSpPr>
              <a:xfrm>
                <a:off x="909548" y="1728560"/>
                <a:ext cx="388247" cy="265751"/>
                <a:chOff x="783987" y="2832581"/>
                <a:chExt cx="388247" cy="265751"/>
              </a:xfrm>
            </p:grpSpPr>
            <p:sp>
              <p:nvSpPr>
                <p:cNvPr id="157" name="Oval 696">
                  <a:extLst>
                    <a:ext uri="{FF2B5EF4-FFF2-40B4-BE49-F238E27FC236}">
                      <a16:creationId xmlns:a16="http://schemas.microsoft.com/office/drawing/2014/main" id="{1EAAD163-614B-E3CE-D284-BA656FBCCAB6}"/>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58" name="Freeform 697">
                  <a:extLst>
                    <a:ext uri="{FF2B5EF4-FFF2-40B4-BE49-F238E27FC236}">
                      <a16:creationId xmlns:a16="http://schemas.microsoft.com/office/drawing/2014/main" id="{94B4EB21-82DE-8BEB-3D84-06567F5DBC83}"/>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160" name="Oval 699">
                  <a:extLst>
                    <a:ext uri="{FF2B5EF4-FFF2-40B4-BE49-F238E27FC236}">
                      <a16:creationId xmlns:a16="http://schemas.microsoft.com/office/drawing/2014/main" id="{C046B8F8-D546-E609-184C-BC2E8213C7E0}"/>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62" name="Freeform 700">
                  <a:extLst>
                    <a:ext uri="{FF2B5EF4-FFF2-40B4-BE49-F238E27FC236}">
                      <a16:creationId xmlns:a16="http://schemas.microsoft.com/office/drawing/2014/main" id="{F241AF0A-61E7-DF7B-4744-413F7BF63FB2}"/>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155" name="TextBox 154">
                <a:extLst>
                  <a:ext uri="{FF2B5EF4-FFF2-40B4-BE49-F238E27FC236}">
                    <a16:creationId xmlns:a16="http://schemas.microsoft.com/office/drawing/2014/main" id="{A1CA5305-2BAB-4FFD-408F-4EFCAABCA0CC}"/>
                  </a:ext>
                </a:extLst>
              </p:cNvPr>
              <p:cNvSpPr txBox="1"/>
              <p:nvPr/>
            </p:nvSpPr>
            <p:spPr>
              <a:xfrm>
                <a:off x="822798" y="1557549"/>
                <a:ext cx="566477" cy="261610"/>
              </a:xfrm>
              <a:prstGeom prst="rect">
                <a:avLst/>
              </a:prstGeom>
              <a:noFill/>
            </p:spPr>
            <p:txBody>
              <a:bodyPr wrap="square" rtlCol="0">
                <a:spAutoFit/>
              </a:bodyPr>
              <a:lstStyle/>
              <a:p>
                <a:pPr algn="ctr"/>
                <a:r>
                  <a:rPr lang="en-CA" sz="1100" b="1" dirty="0">
                    <a:solidFill>
                      <a:srgbClr val="FF0000"/>
                    </a:solidFill>
                  </a:rPr>
                  <a:t>S</a:t>
                </a:r>
              </a:p>
            </p:txBody>
          </p:sp>
          <p:sp>
            <p:nvSpPr>
              <p:cNvPr id="156" name="Freeform 357">
                <a:extLst>
                  <a:ext uri="{FF2B5EF4-FFF2-40B4-BE49-F238E27FC236}">
                    <a16:creationId xmlns:a16="http://schemas.microsoft.com/office/drawing/2014/main" id="{4FAEFEAE-C043-FD9A-5266-198C2C648345}"/>
                  </a:ext>
                </a:extLst>
              </p:cNvPr>
              <p:cNvSpPr>
                <a:spLocks noChangeAspect="1"/>
              </p:cNvSpPr>
              <p:nvPr/>
            </p:nvSpPr>
            <p:spPr bwMode="auto">
              <a:xfrm>
                <a:off x="919135" y="1873342"/>
                <a:ext cx="388455" cy="78790"/>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grpSp>
        <p:grpSp>
          <p:nvGrpSpPr>
            <p:cNvPr id="150" name="Group 149">
              <a:extLst>
                <a:ext uri="{FF2B5EF4-FFF2-40B4-BE49-F238E27FC236}">
                  <a16:creationId xmlns:a16="http://schemas.microsoft.com/office/drawing/2014/main" id="{CD3697B4-D46C-1ACB-42D7-FB0A2B87A69C}"/>
                </a:ext>
              </a:extLst>
            </p:cNvPr>
            <p:cNvGrpSpPr/>
            <p:nvPr/>
          </p:nvGrpSpPr>
          <p:grpSpPr>
            <a:xfrm>
              <a:off x="4353354" y="3365189"/>
              <a:ext cx="210262" cy="135373"/>
              <a:chOff x="4818104" y="2117181"/>
              <a:chExt cx="210262" cy="135373"/>
            </a:xfrm>
          </p:grpSpPr>
          <p:sp>
            <p:nvSpPr>
              <p:cNvPr id="151" name="Freeform 158">
                <a:extLst>
                  <a:ext uri="{FF2B5EF4-FFF2-40B4-BE49-F238E27FC236}">
                    <a16:creationId xmlns:a16="http://schemas.microsoft.com/office/drawing/2014/main" id="{F2113B04-6C33-F2DD-19E3-2BDF56E81CEB}"/>
                  </a:ext>
                </a:extLst>
              </p:cNvPr>
              <p:cNvSpPr>
                <a:spLocks/>
              </p:cNvSpPr>
              <p:nvPr/>
            </p:nvSpPr>
            <p:spPr bwMode="auto">
              <a:xfrm>
                <a:off x="4818104" y="211718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152" name="Freeform 158">
                <a:extLst>
                  <a:ext uri="{FF2B5EF4-FFF2-40B4-BE49-F238E27FC236}">
                    <a16:creationId xmlns:a16="http://schemas.microsoft.com/office/drawing/2014/main" id="{6A308031-FDDD-159C-20C3-0569F738DCA2}"/>
                  </a:ext>
                </a:extLst>
              </p:cNvPr>
              <p:cNvSpPr>
                <a:spLocks/>
              </p:cNvSpPr>
              <p:nvPr/>
            </p:nvSpPr>
            <p:spPr bwMode="auto">
              <a:xfrm>
                <a:off x="4818104" y="217148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grpSp>
      <p:grpSp>
        <p:nvGrpSpPr>
          <p:cNvPr id="163" name="Group 162">
            <a:extLst>
              <a:ext uri="{FF2B5EF4-FFF2-40B4-BE49-F238E27FC236}">
                <a16:creationId xmlns:a16="http://schemas.microsoft.com/office/drawing/2014/main" id="{31362E90-81DE-800B-A80F-BFA04C0643EF}"/>
              </a:ext>
            </a:extLst>
          </p:cNvPr>
          <p:cNvGrpSpPr/>
          <p:nvPr/>
        </p:nvGrpSpPr>
        <p:grpSpPr>
          <a:xfrm>
            <a:off x="1511229" y="4095621"/>
            <a:ext cx="566477" cy="501391"/>
            <a:chOff x="4175912" y="3365189"/>
            <a:chExt cx="566477" cy="501391"/>
          </a:xfrm>
        </p:grpSpPr>
        <p:grpSp>
          <p:nvGrpSpPr>
            <p:cNvPr id="164" name="Group 163">
              <a:extLst>
                <a:ext uri="{FF2B5EF4-FFF2-40B4-BE49-F238E27FC236}">
                  <a16:creationId xmlns:a16="http://schemas.microsoft.com/office/drawing/2014/main" id="{92588E8D-F7F2-1EA2-8066-9A45F20B7CF6}"/>
                </a:ext>
              </a:extLst>
            </p:cNvPr>
            <p:cNvGrpSpPr/>
            <p:nvPr/>
          </p:nvGrpSpPr>
          <p:grpSpPr>
            <a:xfrm>
              <a:off x="4175912" y="3374611"/>
              <a:ext cx="566477" cy="491969"/>
              <a:chOff x="822798" y="1557549"/>
              <a:chExt cx="566477" cy="491969"/>
            </a:xfrm>
          </p:grpSpPr>
          <p:sp>
            <p:nvSpPr>
              <p:cNvPr id="175" name="Rectangle 174">
                <a:extLst>
                  <a:ext uri="{FF2B5EF4-FFF2-40B4-BE49-F238E27FC236}">
                    <a16:creationId xmlns:a16="http://schemas.microsoft.com/office/drawing/2014/main" id="{C98426A5-6FDA-1796-C06D-6F5C70F38648}"/>
                  </a:ext>
                </a:extLst>
              </p:cNvPr>
              <p:cNvSpPr>
                <a:spLocks noChangeAspect="1"/>
              </p:cNvSpPr>
              <p:nvPr/>
            </p:nvSpPr>
            <p:spPr bwMode="auto">
              <a:xfrm rot="2700000">
                <a:off x="870628" y="1578699"/>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77" name="Group 176">
                <a:extLst>
                  <a:ext uri="{FF2B5EF4-FFF2-40B4-BE49-F238E27FC236}">
                    <a16:creationId xmlns:a16="http://schemas.microsoft.com/office/drawing/2014/main" id="{597E5EA5-7BC8-AFF9-9C9B-5D053A7605E5}"/>
                  </a:ext>
                </a:extLst>
              </p:cNvPr>
              <p:cNvGrpSpPr/>
              <p:nvPr/>
            </p:nvGrpSpPr>
            <p:grpSpPr>
              <a:xfrm>
                <a:off x="909548" y="1728560"/>
                <a:ext cx="388247" cy="265751"/>
                <a:chOff x="783987" y="2832581"/>
                <a:chExt cx="388247" cy="265751"/>
              </a:xfrm>
            </p:grpSpPr>
            <p:sp>
              <p:nvSpPr>
                <p:cNvPr id="182" name="Oval 696">
                  <a:extLst>
                    <a:ext uri="{FF2B5EF4-FFF2-40B4-BE49-F238E27FC236}">
                      <a16:creationId xmlns:a16="http://schemas.microsoft.com/office/drawing/2014/main" id="{C840C7A5-4DC7-E816-7596-A2EDA5824C27}"/>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84" name="Freeform 697">
                  <a:extLst>
                    <a:ext uri="{FF2B5EF4-FFF2-40B4-BE49-F238E27FC236}">
                      <a16:creationId xmlns:a16="http://schemas.microsoft.com/office/drawing/2014/main" id="{7745BD48-B643-D262-A78A-9BAFD219465C}"/>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185" name="Oval 699">
                  <a:extLst>
                    <a:ext uri="{FF2B5EF4-FFF2-40B4-BE49-F238E27FC236}">
                      <a16:creationId xmlns:a16="http://schemas.microsoft.com/office/drawing/2014/main" id="{08449031-9684-E3B6-D68B-21CA41AE0C69}"/>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86" name="Freeform 700">
                  <a:extLst>
                    <a:ext uri="{FF2B5EF4-FFF2-40B4-BE49-F238E27FC236}">
                      <a16:creationId xmlns:a16="http://schemas.microsoft.com/office/drawing/2014/main" id="{4F7E29DA-7DE1-6780-42F9-1432F72B0369}"/>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178" name="TextBox 177">
                <a:extLst>
                  <a:ext uri="{FF2B5EF4-FFF2-40B4-BE49-F238E27FC236}">
                    <a16:creationId xmlns:a16="http://schemas.microsoft.com/office/drawing/2014/main" id="{C84704E1-5662-CF9F-CA1A-BADA6F1E8A7B}"/>
                  </a:ext>
                </a:extLst>
              </p:cNvPr>
              <p:cNvSpPr txBox="1"/>
              <p:nvPr/>
            </p:nvSpPr>
            <p:spPr>
              <a:xfrm>
                <a:off x="822798" y="1557549"/>
                <a:ext cx="566477" cy="261610"/>
              </a:xfrm>
              <a:prstGeom prst="rect">
                <a:avLst/>
              </a:prstGeom>
              <a:noFill/>
            </p:spPr>
            <p:txBody>
              <a:bodyPr wrap="square" rtlCol="0">
                <a:spAutoFit/>
              </a:bodyPr>
              <a:lstStyle/>
              <a:p>
                <a:pPr algn="ctr"/>
                <a:r>
                  <a:rPr lang="en-CA" sz="1100" b="1" dirty="0">
                    <a:solidFill>
                      <a:srgbClr val="FF0000"/>
                    </a:solidFill>
                  </a:rPr>
                  <a:t>S</a:t>
                </a:r>
              </a:p>
            </p:txBody>
          </p:sp>
          <p:sp>
            <p:nvSpPr>
              <p:cNvPr id="179" name="Freeform 357">
                <a:extLst>
                  <a:ext uri="{FF2B5EF4-FFF2-40B4-BE49-F238E27FC236}">
                    <a16:creationId xmlns:a16="http://schemas.microsoft.com/office/drawing/2014/main" id="{C4BF10B0-7C7F-923F-0E64-4710072EC219}"/>
                  </a:ext>
                </a:extLst>
              </p:cNvPr>
              <p:cNvSpPr>
                <a:spLocks noChangeAspect="1"/>
              </p:cNvSpPr>
              <p:nvPr/>
            </p:nvSpPr>
            <p:spPr bwMode="auto">
              <a:xfrm>
                <a:off x="919135" y="1873342"/>
                <a:ext cx="388455" cy="78790"/>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grpSp>
        <p:grpSp>
          <p:nvGrpSpPr>
            <p:cNvPr id="165" name="Group 164">
              <a:extLst>
                <a:ext uri="{FF2B5EF4-FFF2-40B4-BE49-F238E27FC236}">
                  <a16:creationId xmlns:a16="http://schemas.microsoft.com/office/drawing/2014/main" id="{0B8F32B1-9B64-5178-6DA6-AF2A4EE87944}"/>
                </a:ext>
              </a:extLst>
            </p:cNvPr>
            <p:cNvGrpSpPr/>
            <p:nvPr/>
          </p:nvGrpSpPr>
          <p:grpSpPr>
            <a:xfrm>
              <a:off x="4353354" y="3365189"/>
              <a:ext cx="210262" cy="135373"/>
              <a:chOff x="4818104" y="2117181"/>
              <a:chExt cx="210262" cy="135373"/>
            </a:xfrm>
          </p:grpSpPr>
          <p:sp>
            <p:nvSpPr>
              <p:cNvPr id="166" name="Freeform 158">
                <a:extLst>
                  <a:ext uri="{FF2B5EF4-FFF2-40B4-BE49-F238E27FC236}">
                    <a16:creationId xmlns:a16="http://schemas.microsoft.com/office/drawing/2014/main" id="{745A14AE-FD36-AEE3-8337-7A26116DFBD4}"/>
                  </a:ext>
                </a:extLst>
              </p:cNvPr>
              <p:cNvSpPr>
                <a:spLocks/>
              </p:cNvSpPr>
              <p:nvPr/>
            </p:nvSpPr>
            <p:spPr bwMode="auto">
              <a:xfrm>
                <a:off x="4818104" y="211718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169" name="Freeform 158">
                <a:extLst>
                  <a:ext uri="{FF2B5EF4-FFF2-40B4-BE49-F238E27FC236}">
                    <a16:creationId xmlns:a16="http://schemas.microsoft.com/office/drawing/2014/main" id="{B9C509BE-2A61-1863-C281-B63A05F96942}"/>
                  </a:ext>
                </a:extLst>
              </p:cNvPr>
              <p:cNvSpPr>
                <a:spLocks/>
              </p:cNvSpPr>
              <p:nvPr/>
            </p:nvSpPr>
            <p:spPr bwMode="auto">
              <a:xfrm>
                <a:off x="4818104" y="217148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grpSp>
      <p:grpSp>
        <p:nvGrpSpPr>
          <p:cNvPr id="188" name="Group 187">
            <a:extLst>
              <a:ext uri="{FF2B5EF4-FFF2-40B4-BE49-F238E27FC236}">
                <a16:creationId xmlns:a16="http://schemas.microsoft.com/office/drawing/2014/main" id="{C0EA432C-19F6-2D4F-2321-798A62BBAF35}"/>
              </a:ext>
            </a:extLst>
          </p:cNvPr>
          <p:cNvGrpSpPr/>
          <p:nvPr/>
        </p:nvGrpSpPr>
        <p:grpSpPr>
          <a:xfrm>
            <a:off x="540267" y="4085484"/>
            <a:ext cx="566477" cy="501391"/>
            <a:chOff x="4175912" y="3365189"/>
            <a:chExt cx="566477" cy="501391"/>
          </a:xfrm>
        </p:grpSpPr>
        <p:grpSp>
          <p:nvGrpSpPr>
            <p:cNvPr id="190" name="Group 189">
              <a:extLst>
                <a:ext uri="{FF2B5EF4-FFF2-40B4-BE49-F238E27FC236}">
                  <a16:creationId xmlns:a16="http://schemas.microsoft.com/office/drawing/2014/main" id="{653056E6-C9B8-15CA-7479-83C2DC1608C7}"/>
                </a:ext>
              </a:extLst>
            </p:cNvPr>
            <p:cNvGrpSpPr/>
            <p:nvPr/>
          </p:nvGrpSpPr>
          <p:grpSpPr>
            <a:xfrm>
              <a:off x="4175912" y="3374611"/>
              <a:ext cx="566477" cy="491969"/>
              <a:chOff x="822798" y="1557549"/>
              <a:chExt cx="566477" cy="491969"/>
            </a:xfrm>
          </p:grpSpPr>
          <p:sp>
            <p:nvSpPr>
              <p:cNvPr id="1027" name="Rectangle 1026">
                <a:extLst>
                  <a:ext uri="{FF2B5EF4-FFF2-40B4-BE49-F238E27FC236}">
                    <a16:creationId xmlns:a16="http://schemas.microsoft.com/office/drawing/2014/main" id="{718CC086-8E6A-2C55-5144-0D67946A3B4A}"/>
                  </a:ext>
                </a:extLst>
              </p:cNvPr>
              <p:cNvSpPr>
                <a:spLocks noChangeAspect="1"/>
              </p:cNvSpPr>
              <p:nvPr/>
            </p:nvSpPr>
            <p:spPr bwMode="auto">
              <a:xfrm rot="2700000">
                <a:off x="870628" y="1578699"/>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029" name="Group 1028">
                <a:extLst>
                  <a:ext uri="{FF2B5EF4-FFF2-40B4-BE49-F238E27FC236}">
                    <a16:creationId xmlns:a16="http://schemas.microsoft.com/office/drawing/2014/main" id="{25FF8816-DC7E-059A-118A-9A251342EFE3}"/>
                  </a:ext>
                </a:extLst>
              </p:cNvPr>
              <p:cNvGrpSpPr/>
              <p:nvPr/>
            </p:nvGrpSpPr>
            <p:grpSpPr>
              <a:xfrm>
                <a:off x="909548" y="1728560"/>
                <a:ext cx="388247" cy="265751"/>
                <a:chOff x="783987" y="2832581"/>
                <a:chExt cx="388247" cy="265751"/>
              </a:xfrm>
            </p:grpSpPr>
            <p:sp>
              <p:nvSpPr>
                <p:cNvPr id="1032" name="Oval 696">
                  <a:extLst>
                    <a:ext uri="{FF2B5EF4-FFF2-40B4-BE49-F238E27FC236}">
                      <a16:creationId xmlns:a16="http://schemas.microsoft.com/office/drawing/2014/main" id="{568F93A9-5257-F973-9E6D-85A4195DD612}"/>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033" name="Freeform 697">
                  <a:extLst>
                    <a:ext uri="{FF2B5EF4-FFF2-40B4-BE49-F238E27FC236}">
                      <a16:creationId xmlns:a16="http://schemas.microsoft.com/office/drawing/2014/main" id="{FE5351CA-A777-0C68-16CB-FAF0766F932D}"/>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1034" name="Oval 699">
                  <a:extLst>
                    <a:ext uri="{FF2B5EF4-FFF2-40B4-BE49-F238E27FC236}">
                      <a16:creationId xmlns:a16="http://schemas.microsoft.com/office/drawing/2014/main" id="{B41A0978-CA62-5B4C-85A2-08E347AD7180}"/>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035" name="Freeform 700">
                  <a:extLst>
                    <a:ext uri="{FF2B5EF4-FFF2-40B4-BE49-F238E27FC236}">
                      <a16:creationId xmlns:a16="http://schemas.microsoft.com/office/drawing/2014/main" id="{568026B9-C818-B8D9-7971-20804079DC58}"/>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1030" name="TextBox 1029">
                <a:extLst>
                  <a:ext uri="{FF2B5EF4-FFF2-40B4-BE49-F238E27FC236}">
                    <a16:creationId xmlns:a16="http://schemas.microsoft.com/office/drawing/2014/main" id="{DE690609-67C2-76AE-C8BF-2A64B217542F}"/>
                  </a:ext>
                </a:extLst>
              </p:cNvPr>
              <p:cNvSpPr txBox="1"/>
              <p:nvPr/>
            </p:nvSpPr>
            <p:spPr>
              <a:xfrm>
                <a:off x="822798" y="1557549"/>
                <a:ext cx="566477" cy="261610"/>
              </a:xfrm>
              <a:prstGeom prst="rect">
                <a:avLst/>
              </a:prstGeom>
              <a:noFill/>
            </p:spPr>
            <p:txBody>
              <a:bodyPr wrap="square" rtlCol="0">
                <a:spAutoFit/>
              </a:bodyPr>
              <a:lstStyle/>
              <a:p>
                <a:pPr algn="ctr"/>
                <a:r>
                  <a:rPr lang="en-CA" sz="1100" b="1" dirty="0">
                    <a:solidFill>
                      <a:srgbClr val="FF0000"/>
                    </a:solidFill>
                  </a:rPr>
                  <a:t>S</a:t>
                </a:r>
              </a:p>
            </p:txBody>
          </p:sp>
          <p:sp>
            <p:nvSpPr>
              <p:cNvPr id="1031" name="Freeform 357">
                <a:extLst>
                  <a:ext uri="{FF2B5EF4-FFF2-40B4-BE49-F238E27FC236}">
                    <a16:creationId xmlns:a16="http://schemas.microsoft.com/office/drawing/2014/main" id="{1B5CB3B9-A348-D116-3E44-E6348666C882}"/>
                  </a:ext>
                </a:extLst>
              </p:cNvPr>
              <p:cNvSpPr>
                <a:spLocks noChangeAspect="1"/>
              </p:cNvSpPr>
              <p:nvPr/>
            </p:nvSpPr>
            <p:spPr bwMode="auto">
              <a:xfrm>
                <a:off x="919135" y="1873342"/>
                <a:ext cx="388455" cy="78790"/>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grpSp>
        <p:grpSp>
          <p:nvGrpSpPr>
            <p:cNvPr id="191" name="Group 190">
              <a:extLst>
                <a:ext uri="{FF2B5EF4-FFF2-40B4-BE49-F238E27FC236}">
                  <a16:creationId xmlns:a16="http://schemas.microsoft.com/office/drawing/2014/main" id="{0A810062-83A8-9538-A6FF-C3B9E8645472}"/>
                </a:ext>
              </a:extLst>
            </p:cNvPr>
            <p:cNvGrpSpPr/>
            <p:nvPr/>
          </p:nvGrpSpPr>
          <p:grpSpPr>
            <a:xfrm>
              <a:off x="4353354" y="3365189"/>
              <a:ext cx="210262" cy="135373"/>
              <a:chOff x="4818104" y="2117181"/>
              <a:chExt cx="210262" cy="135373"/>
            </a:xfrm>
          </p:grpSpPr>
          <p:sp>
            <p:nvSpPr>
              <p:cNvPr id="1024" name="Freeform 158">
                <a:extLst>
                  <a:ext uri="{FF2B5EF4-FFF2-40B4-BE49-F238E27FC236}">
                    <a16:creationId xmlns:a16="http://schemas.microsoft.com/office/drawing/2014/main" id="{9218CFF3-4E30-BF13-C207-4CF6B789A1E9}"/>
                  </a:ext>
                </a:extLst>
              </p:cNvPr>
              <p:cNvSpPr>
                <a:spLocks/>
              </p:cNvSpPr>
              <p:nvPr/>
            </p:nvSpPr>
            <p:spPr bwMode="auto">
              <a:xfrm>
                <a:off x="4818104" y="211718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1025" name="Freeform 158">
                <a:extLst>
                  <a:ext uri="{FF2B5EF4-FFF2-40B4-BE49-F238E27FC236}">
                    <a16:creationId xmlns:a16="http://schemas.microsoft.com/office/drawing/2014/main" id="{3A1723E1-2601-7321-00C4-6B8EE8AB1E6C}"/>
                  </a:ext>
                </a:extLst>
              </p:cNvPr>
              <p:cNvSpPr>
                <a:spLocks/>
              </p:cNvSpPr>
              <p:nvPr/>
            </p:nvSpPr>
            <p:spPr bwMode="auto">
              <a:xfrm>
                <a:off x="4818104" y="217148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grpSp>
      <p:sp>
        <p:nvSpPr>
          <p:cNvPr id="1037" name="Text Box 119">
            <a:extLst>
              <a:ext uri="{FF2B5EF4-FFF2-40B4-BE49-F238E27FC236}">
                <a16:creationId xmlns:a16="http://schemas.microsoft.com/office/drawing/2014/main" id="{83A498E0-3102-6296-F138-C6092970F132}"/>
              </a:ext>
            </a:extLst>
          </p:cNvPr>
          <p:cNvSpPr txBox="1">
            <a:spLocks noChangeArrowheads="1"/>
          </p:cNvSpPr>
          <p:nvPr/>
        </p:nvSpPr>
        <p:spPr bwMode="auto">
          <a:xfrm>
            <a:off x="4815259" y="2843117"/>
            <a:ext cx="1646613" cy="584775"/>
          </a:xfrm>
          <a:prstGeom prst="rect">
            <a:avLst/>
          </a:prstGeom>
          <a:noFill/>
          <a:ln w="9525">
            <a:noFill/>
            <a:miter lim="800000"/>
            <a:headEnd/>
            <a:tailEnd/>
          </a:ln>
        </p:spPr>
        <p:txBody>
          <a:bodyPr wrap="square">
            <a:spAutoFit/>
          </a:bodyPr>
          <a:lstStyle/>
          <a:p>
            <a:r>
              <a:rPr lang="en-US" sz="800" dirty="0">
                <a:latin typeface="Arial" charset="0"/>
              </a:rPr>
              <a:t>1 X CSK-131 COMD VEH</a:t>
            </a:r>
          </a:p>
          <a:p>
            <a:r>
              <a:rPr lang="en-US" sz="800" dirty="0">
                <a:latin typeface="Arial" charset="0"/>
              </a:rPr>
              <a:t>2 X TRK CSK-131Z </a:t>
            </a:r>
          </a:p>
          <a:p>
            <a:r>
              <a:rPr lang="en-US" sz="800" dirty="0">
                <a:latin typeface="Arial" charset="0"/>
              </a:rPr>
              <a:t>1 X MAINT VEH</a:t>
            </a:r>
          </a:p>
          <a:p>
            <a:endParaRPr lang="en-US" sz="800" dirty="0">
              <a:latin typeface="Arial" charset="0"/>
            </a:endParaRPr>
          </a:p>
        </p:txBody>
      </p:sp>
      <p:cxnSp>
        <p:nvCxnSpPr>
          <p:cNvPr id="1039" name="Straight Connector 1038">
            <a:extLst>
              <a:ext uri="{FF2B5EF4-FFF2-40B4-BE49-F238E27FC236}">
                <a16:creationId xmlns:a16="http://schemas.microsoft.com/office/drawing/2014/main" id="{493D5278-97C3-B4FD-C704-58DCE765DD87}"/>
              </a:ext>
            </a:extLst>
          </p:cNvPr>
          <p:cNvCxnSpPr>
            <a:cxnSpLocks/>
          </p:cNvCxnSpPr>
          <p:nvPr/>
        </p:nvCxnSpPr>
        <p:spPr bwMode="auto">
          <a:xfrm>
            <a:off x="5407368" y="3293747"/>
            <a:ext cx="0" cy="165383"/>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040" name="Straight Connector 1039">
            <a:extLst>
              <a:ext uri="{FF2B5EF4-FFF2-40B4-BE49-F238E27FC236}">
                <a16:creationId xmlns:a16="http://schemas.microsoft.com/office/drawing/2014/main" id="{C51CE1C4-9C6F-4037-6AB1-35661E044F2B}"/>
              </a:ext>
            </a:extLst>
          </p:cNvPr>
          <p:cNvCxnSpPr>
            <a:cxnSpLocks/>
          </p:cNvCxnSpPr>
          <p:nvPr/>
        </p:nvCxnSpPr>
        <p:spPr bwMode="auto">
          <a:xfrm flipV="1">
            <a:off x="3737434" y="3459130"/>
            <a:ext cx="2052497" cy="8402"/>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1041" name="Straight Connector 1040">
            <a:extLst>
              <a:ext uri="{FF2B5EF4-FFF2-40B4-BE49-F238E27FC236}">
                <a16:creationId xmlns:a16="http://schemas.microsoft.com/office/drawing/2014/main" id="{0C114ED0-81AE-6F94-2F4A-BBB49768B6ED}"/>
              </a:ext>
            </a:extLst>
          </p:cNvPr>
          <p:cNvCxnSpPr/>
          <p:nvPr/>
        </p:nvCxnSpPr>
        <p:spPr bwMode="auto">
          <a:xfrm flipH="1">
            <a:off x="3754116" y="3461612"/>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042" name="Group 1041">
            <a:extLst>
              <a:ext uri="{FF2B5EF4-FFF2-40B4-BE49-F238E27FC236}">
                <a16:creationId xmlns:a16="http://schemas.microsoft.com/office/drawing/2014/main" id="{AF5445D0-2498-0D33-D35F-C4B0CAF40A9D}"/>
              </a:ext>
            </a:extLst>
          </p:cNvPr>
          <p:cNvGrpSpPr/>
          <p:nvPr/>
        </p:nvGrpSpPr>
        <p:grpSpPr>
          <a:xfrm>
            <a:off x="3614849" y="3629541"/>
            <a:ext cx="265113" cy="53975"/>
            <a:chOff x="3054350" y="5691984"/>
            <a:chExt cx="265113" cy="53975"/>
          </a:xfrm>
          <a:solidFill>
            <a:schemeClr val="tx1"/>
          </a:solidFill>
        </p:grpSpPr>
        <p:sp>
          <p:nvSpPr>
            <p:cNvPr id="1043" name="Oval 82">
              <a:extLst>
                <a:ext uri="{FF2B5EF4-FFF2-40B4-BE49-F238E27FC236}">
                  <a16:creationId xmlns:a16="http://schemas.microsoft.com/office/drawing/2014/main" id="{8861B7DD-4389-58C2-A9F7-9E7EF779693C}"/>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044" name="Oval 82">
              <a:extLst>
                <a:ext uri="{FF2B5EF4-FFF2-40B4-BE49-F238E27FC236}">
                  <a16:creationId xmlns:a16="http://schemas.microsoft.com/office/drawing/2014/main" id="{CF7EF1BF-2E8F-C504-DDE3-C37B5ECB0F99}"/>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045" name="Oval 82">
              <a:extLst>
                <a:ext uri="{FF2B5EF4-FFF2-40B4-BE49-F238E27FC236}">
                  <a16:creationId xmlns:a16="http://schemas.microsoft.com/office/drawing/2014/main" id="{169B1179-ACCD-0160-DC82-9D9004CF3D07}"/>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1046" name="Group 1045">
            <a:extLst>
              <a:ext uri="{FF2B5EF4-FFF2-40B4-BE49-F238E27FC236}">
                <a16:creationId xmlns:a16="http://schemas.microsoft.com/office/drawing/2014/main" id="{5BE559E0-F095-3385-A2A3-65BD51ECB2D6}"/>
              </a:ext>
            </a:extLst>
          </p:cNvPr>
          <p:cNvGrpSpPr/>
          <p:nvPr/>
        </p:nvGrpSpPr>
        <p:grpSpPr>
          <a:xfrm>
            <a:off x="4588850" y="3635214"/>
            <a:ext cx="265113" cy="53975"/>
            <a:chOff x="3054350" y="5691984"/>
            <a:chExt cx="265113" cy="53975"/>
          </a:xfrm>
          <a:solidFill>
            <a:schemeClr val="tx1"/>
          </a:solidFill>
        </p:grpSpPr>
        <p:sp>
          <p:nvSpPr>
            <p:cNvPr id="1047" name="Oval 82">
              <a:extLst>
                <a:ext uri="{FF2B5EF4-FFF2-40B4-BE49-F238E27FC236}">
                  <a16:creationId xmlns:a16="http://schemas.microsoft.com/office/drawing/2014/main" id="{45194184-1E49-9BF2-B49E-BBBB5A48AB68}"/>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048" name="Oval 82">
              <a:extLst>
                <a:ext uri="{FF2B5EF4-FFF2-40B4-BE49-F238E27FC236}">
                  <a16:creationId xmlns:a16="http://schemas.microsoft.com/office/drawing/2014/main" id="{E094018D-41B9-3A11-8B70-6D64DB806DE0}"/>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049" name="Oval 82">
              <a:extLst>
                <a:ext uri="{FF2B5EF4-FFF2-40B4-BE49-F238E27FC236}">
                  <a16:creationId xmlns:a16="http://schemas.microsoft.com/office/drawing/2014/main" id="{1E69A298-261B-FB70-7472-BA8B507CAAC8}"/>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cxnSp>
        <p:nvCxnSpPr>
          <p:cNvPr id="1050" name="Straight Connector 1049">
            <a:extLst>
              <a:ext uri="{FF2B5EF4-FFF2-40B4-BE49-F238E27FC236}">
                <a16:creationId xmlns:a16="http://schemas.microsoft.com/office/drawing/2014/main" id="{F0BE00C0-0E2B-FA12-5C82-19EC286508EC}"/>
              </a:ext>
            </a:extLst>
          </p:cNvPr>
          <p:cNvCxnSpPr/>
          <p:nvPr/>
        </p:nvCxnSpPr>
        <p:spPr bwMode="auto">
          <a:xfrm flipH="1">
            <a:off x="5780281" y="3461612"/>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051" name="Group 1050">
            <a:extLst>
              <a:ext uri="{FF2B5EF4-FFF2-40B4-BE49-F238E27FC236}">
                <a16:creationId xmlns:a16="http://schemas.microsoft.com/office/drawing/2014/main" id="{7FD25324-28CF-FB6E-9A2C-CE82AB7FB55D}"/>
              </a:ext>
            </a:extLst>
          </p:cNvPr>
          <p:cNvGrpSpPr/>
          <p:nvPr/>
        </p:nvGrpSpPr>
        <p:grpSpPr>
          <a:xfrm>
            <a:off x="5573522" y="3628470"/>
            <a:ext cx="265113" cy="53975"/>
            <a:chOff x="3054350" y="5691984"/>
            <a:chExt cx="265113" cy="53975"/>
          </a:xfrm>
          <a:solidFill>
            <a:schemeClr val="tx1"/>
          </a:solidFill>
        </p:grpSpPr>
        <p:sp>
          <p:nvSpPr>
            <p:cNvPr id="1052" name="Oval 82">
              <a:extLst>
                <a:ext uri="{FF2B5EF4-FFF2-40B4-BE49-F238E27FC236}">
                  <a16:creationId xmlns:a16="http://schemas.microsoft.com/office/drawing/2014/main" id="{2C5B82F2-9D4E-2FDE-B93D-F9C7A0A82BB1}"/>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053" name="Oval 82">
              <a:extLst>
                <a:ext uri="{FF2B5EF4-FFF2-40B4-BE49-F238E27FC236}">
                  <a16:creationId xmlns:a16="http://schemas.microsoft.com/office/drawing/2014/main" id="{7E46A34D-C229-8BD8-7304-D3FF14CC274B}"/>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054" name="Oval 82">
              <a:extLst>
                <a:ext uri="{FF2B5EF4-FFF2-40B4-BE49-F238E27FC236}">
                  <a16:creationId xmlns:a16="http://schemas.microsoft.com/office/drawing/2014/main" id="{FC909653-1A5C-E592-6A3A-856BC007C34A}"/>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198" name="Text Box 119">
            <a:extLst>
              <a:ext uri="{FF2B5EF4-FFF2-40B4-BE49-F238E27FC236}">
                <a16:creationId xmlns:a16="http://schemas.microsoft.com/office/drawing/2014/main" id="{DC59BBFF-E5CD-14BC-0392-9575E3C50CE1}"/>
              </a:ext>
            </a:extLst>
          </p:cNvPr>
          <p:cNvSpPr txBox="1">
            <a:spLocks noChangeArrowheads="1"/>
          </p:cNvSpPr>
          <p:nvPr/>
        </p:nvSpPr>
        <p:spPr bwMode="auto">
          <a:xfrm>
            <a:off x="3187079" y="4569523"/>
            <a:ext cx="2091381" cy="584775"/>
          </a:xfrm>
          <a:prstGeom prst="rect">
            <a:avLst/>
          </a:prstGeom>
          <a:noFill/>
          <a:ln w="9525">
            <a:noFill/>
            <a:miter lim="800000"/>
            <a:headEnd/>
            <a:tailEnd/>
          </a:ln>
        </p:spPr>
        <p:txBody>
          <a:bodyPr wrap="square">
            <a:spAutoFit/>
          </a:bodyPr>
          <a:lstStyle/>
          <a:p>
            <a:r>
              <a:rPr lang="en-US" sz="800" dirty="0">
                <a:latin typeface="Arial" charset="0"/>
              </a:rPr>
              <a:t>3 X TDA 2K SMOKE GEN VEH</a:t>
            </a:r>
          </a:p>
          <a:p>
            <a:r>
              <a:rPr lang="en-US" sz="800" dirty="0">
                <a:latin typeface="Arial" charset="0"/>
              </a:rPr>
              <a:t>3 X EQ2102 RESUP VEH </a:t>
            </a:r>
          </a:p>
          <a:p>
            <a:r>
              <a:rPr lang="en-US" sz="800" dirty="0">
                <a:latin typeface="Arial" charset="0"/>
              </a:rPr>
              <a:t>1 X COMD VEH TRK CSK-131Z</a:t>
            </a:r>
          </a:p>
          <a:p>
            <a:r>
              <a:rPr lang="en-US" sz="800" dirty="0">
                <a:latin typeface="Arial" charset="0"/>
              </a:rPr>
              <a:t> </a:t>
            </a:r>
          </a:p>
        </p:txBody>
      </p:sp>
      <p:grpSp>
        <p:nvGrpSpPr>
          <p:cNvPr id="199" name="Group 198">
            <a:extLst>
              <a:ext uri="{FF2B5EF4-FFF2-40B4-BE49-F238E27FC236}">
                <a16:creationId xmlns:a16="http://schemas.microsoft.com/office/drawing/2014/main" id="{5FF9A8D6-8A5D-089B-AE5F-593E310807BD}"/>
              </a:ext>
            </a:extLst>
          </p:cNvPr>
          <p:cNvGrpSpPr/>
          <p:nvPr/>
        </p:nvGrpSpPr>
        <p:grpSpPr>
          <a:xfrm>
            <a:off x="3471591" y="3792726"/>
            <a:ext cx="566477" cy="537357"/>
            <a:chOff x="823285" y="1512161"/>
            <a:chExt cx="566477" cy="537357"/>
          </a:xfrm>
        </p:grpSpPr>
        <p:sp>
          <p:nvSpPr>
            <p:cNvPr id="200" name="Rectangle 199">
              <a:extLst>
                <a:ext uri="{FF2B5EF4-FFF2-40B4-BE49-F238E27FC236}">
                  <a16:creationId xmlns:a16="http://schemas.microsoft.com/office/drawing/2014/main" id="{75FC6C76-19F8-124F-1467-BD22FDD9A1E3}"/>
                </a:ext>
              </a:extLst>
            </p:cNvPr>
            <p:cNvSpPr>
              <a:spLocks noChangeAspect="1"/>
            </p:cNvSpPr>
            <p:nvPr/>
          </p:nvSpPr>
          <p:spPr bwMode="auto">
            <a:xfrm rot="2700000">
              <a:off x="870628" y="1578699"/>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201" name="Group 200">
              <a:extLst>
                <a:ext uri="{FF2B5EF4-FFF2-40B4-BE49-F238E27FC236}">
                  <a16:creationId xmlns:a16="http://schemas.microsoft.com/office/drawing/2014/main" id="{AE4D4912-B9F2-5301-6E7C-C007DBA65558}"/>
                </a:ext>
              </a:extLst>
            </p:cNvPr>
            <p:cNvGrpSpPr/>
            <p:nvPr/>
          </p:nvGrpSpPr>
          <p:grpSpPr>
            <a:xfrm>
              <a:off x="909548" y="1728560"/>
              <a:ext cx="388247" cy="265751"/>
              <a:chOff x="783987" y="2832581"/>
              <a:chExt cx="388247" cy="265751"/>
            </a:xfrm>
          </p:grpSpPr>
          <p:sp>
            <p:nvSpPr>
              <p:cNvPr id="204" name="Oval 696">
                <a:extLst>
                  <a:ext uri="{FF2B5EF4-FFF2-40B4-BE49-F238E27FC236}">
                    <a16:creationId xmlns:a16="http://schemas.microsoft.com/office/drawing/2014/main" id="{30BB93C9-7679-43A2-59B3-0AD96215C2BC}"/>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205" name="Freeform 697">
                <a:extLst>
                  <a:ext uri="{FF2B5EF4-FFF2-40B4-BE49-F238E27FC236}">
                    <a16:creationId xmlns:a16="http://schemas.microsoft.com/office/drawing/2014/main" id="{58AAEC0A-0EBF-860F-D5DD-8F17C2502377}"/>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206" name="Oval 699">
                <a:extLst>
                  <a:ext uri="{FF2B5EF4-FFF2-40B4-BE49-F238E27FC236}">
                    <a16:creationId xmlns:a16="http://schemas.microsoft.com/office/drawing/2014/main" id="{0E7A53B6-FEE8-F3D6-E95E-C584BB88E4DF}"/>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207" name="Freeform 700">
                <a:extLst>
                  <a:ext uri="{FF2B5EF4-FFF2-40B4-BE49-F238E27FC236}">
                    <a16:creationId xmlns:a16="http://schemas.microsoft.com/office/drawing/2014/main" id="{4421A25A-DAAB-4194-BEC1-F44F7FD5996E}"/>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202" name="TextBox 201">
              <a:extLst>
                <a:ext uri="{FF2B5EF4-FFF2-40B4-BE49-F238E27FC236}">
                  <a16:creationId xmlns:a16="http://schemas.microsoft.com/office/drawing/2014/main" id="{EFFBC59A-02D6-C782-E86F-EEF11430C9D8}"/>
                </a:ext>
              </a:extLst>
            </p:cNvPr>
            <p:cNvSpPr txBox="1"/>
            <p:nvPr/>
          </p:nvSpPr>
          <p:spPr>
            <a:xfrm>
              <a:off x="823285" y="1512161"/>
              <a:ext cx="566477" cy="261610"/>
            </a:xfrm>
            <a:prstGeom prst="rect">
              <a:avLst/>
            </a:prstGeom>
            <a:noFill/>
          </p:spPr>
          <p:txBody>
            <a:bodyPr wrap="square" rtlCol="0">
              <a:spAutoFit/>
            </a:bodyPr>
            <a:lstStyle/>
            <a:p>
              <a:pPr algn="ctr"/>
              <a:r>
                <a:rPr lang="en-CA" sz="1100" b="1" dirty="0">
                  <a:solidFill>
                    <a:srgbClr val="FF0000"/>
                  </a:solidFill>
                </a:rPr>
                <a:t>S</a:t>
              </a:r>
            </a:p>
          </p:txBody>
        </p:sp>
      </p:grpSp>
      <p:grpSp>
        <p:nvGrpSpPr>
          <p:cNvPr id="208" name="Group 207">
            <a:extLst>
              <a:ext uri="{FF2B5EF4-FFF2-40B4-BE49-F238E27FC236}">
                <a16:creationId xmlns:a16="http://schemas.microsoft.com/office/drawing/2014/main" id="{92FD1161-7399-16E1-7A96-E772A06467CC}"/>
              </a:ext>
            </a:extLst>
          </p:cNvPr>
          <p:cNvGrpSpPr/>
          <p:nvPr/>
        </p:nvGrpSpPr>
        <p:grpSpPr>
          <a:xfrm>
            <a:off x="4443018" y="3774580"/>
            <a:ext cx="566477" cy="537357"/>
            <a:chOff x="823285" y="1512161"/>
            <a:chExt cx="566477" cy="537357"/>
          </a:xfrm>
        </p:grpSpPr>
        <p:sp>
          <p:nvSpPr>
            <p:cNvPr id="209" name="Rectangle 208">
              <a:extLst>
                <a:ext uri="{FF2B5EF4-FFF2-40B4-BE49-F238E27FC236}">
                  <a16:creationId xmlns:a16="http://schemas.microsoft.com/office/drawing/2014/main" id="{3F1D5C3E-FB3B-406D-A5BF-234AB8057FE7}"/>
                </a:ext>
              </a:extLst>
            </p:cNvPr>
            <p:cNvSpPr>
              <a:spLocks noChangeAspect="1"/>
            </p:cNvSpPr>
            <p:nvPr/>
          </p:nvSpPr>
          <p:spPr bwMode="auto">
            <a:xfrm rot="2700000">
              <a:off x="870628" y="1578699"/>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210" name="Group 209">
              <a:extLst>
                <a:ext uri="{FF2B5EF4-FFF2-40B4-BE49-F238E27FC236}">
                  <a16:creationId xmlns:a16="http://schemas.microsoft.com/office/drawing/2014/main" id="{98D8E8F0-671E-E7FB-4FB0-2ACF05200898}"/>
                </a:ext>
              </a:extLst>
            </p:cNvPr>
            <p:cNvGrpSpPr/>
            <p:nvPr/>
          </p:nvGrpSpPr>
          <p:grpSpPr>
            <a:xfrm>
              <a:off x="909548" y="1728560"/>
              <a:ext cx="388247" cy="265751"/>
              <a:chOff x="783987" y="2832581"/>
              <a:chExt cx="388247" cy="265751"/>
            </a:xfrm>
          </p:grpSpPr>
          <p:sp>
            <p:nvSpPr>
              <p:cNvPr id="213" name="Oval 696">
                <a:extLst>
                  <a:ext uri="{FF2B5EF4-FFF2-40B4-BE49-F238E27FC236}">
                    <a16:creationId xmlns:a16="http://schemas.microsoft.com/office/drawing/2014/main" id="{CAEAD268-C260-3D0D-FA33-F93F8D981FB2}"/>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214" name="Freeform 697">
                <a:extLst>
                  <a:ext uri="{FF2B5EF4-FFF2-40B4-BE49-F238E27FC236}">
                    <a16:creationId xmlns:a16="http://schemas.microsoft.com/office/drawing/2014/main" id="{CF42C67A-2840-0862-DB6A-CC02BAABEDFC}"/>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215" name="Oval 699">
                <a:extLst>
                  <a:ext uri="{FF2B5EF4-FFF2-40B4-BE49-F238E27FC236}">
                    <a16:creationId xmlns:a16="http://schemas.microsoft.com/office/drawing/2014/main" id="{F4B6AA2C-2B61-A8EF-EE6B-E18C7AECC6BC}"/>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216" name="Freeform 700">
                <a:extLst>
                  <a:ext uri="{FF2B5EF4-FFF2-40B4-BE49-F238E27FC236}">
                    <a16:creationId xmlns:a16="http://schemas.microsoft.com/office/drawing/2014/main" id="{E2A94EB3-354E-C81F-6603-0D73A9C72111}"/>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211" name="TextBox 210">
              <a:extLst>
                <a:ext uri="{FF2B5EF4-FFF2-40B4-BE49-F238E27FC236}">
                  <a16:creationId xmlns:a16="http://schemas.microsoft.com/office/drawing/2014/main" id="{21BA4E5B-2B4B-C1E9-0A4E-B3CA4CC73ED8}"/>
                </a:ext>
              </a:extLst>
            </p:cNvPr>
            <p:cNvSpPr txBox="1"/>
            <p:nvPr/>
          </p:nvSpPr>
          <p:spPr>
            <a:xfrm>
              <a:off x="823285" y="1512161"/>
              <a:ext cx="566477" cy="261610"/>
            </a:xfrm>
            <a:prstGeom prst="rect">
              <a:avLst/>
            </a:prstGeom>
            <a:noFill/>
          </p:spPr>
          <p:txBody>
            <a:bodyPr wrap="square" rtlCol="0">
              <a:spAutoFit/>
            </a:bodyPr>
            <a:lstStyle/>
            <a:p>
              <a:pPr algn="ctr"/>
              <a:r>
                <a:rPr lang="en-CA" sz="1100" b="1" dirty="0">
                  <a:solidFill>
                    <a:srgbClr val="FF0000"/>
                  </a:solidFill>
                </a:rPr>
                <a:t>S</a:t>
              </a:r>
            </a:p>
          </p:txBody>
        </p:sp>
      </p:grpSp>
      <p:grpSp>
        <p:nvGrpSpPr>
          <p:cNvPr id="217" name="Group 216">
            <a:extLst>
              <a:ext uri="{FF2B5EF4-FFF2-40B4-BE49-F238E27FC236}">
                <a16:creationId xmlns:a16="http://schemas.microsoft.com/office/drawing/2014/main" id="{F69027C2-60F1-05A0-41D4-56C6FECEC0DF}"/>
              </a:ext>
            </a:extLst>
          </p:cNvPr>
          <p:cNvGrpSpPr/>
          <p:nvPr/>
        </p:nvGrpSpPr>
        <p:grpSpPr>
          <a:xfrm>
            <a:off x="5480244" y="3861235"/>
            <a:ext cx="566477" cy="537357"/>
            <a:chOff x="823285" y="1512161"/>
            <a:chExt cx="566477" cy="537357"/>
          </a:xfrm>
        </p:grpSpPr>
        <p:sp>
          <p:nvSpPr>
            <p:cNvPr id="218" name="Rectangle 217">
              <a:extLst>
                <a:ext uri="{FF2B5EF4-FFF2-40B4-BE49-F238E27FC236}">
                  <a16:creationId xmlns:a16="http://schemas.microsoft.com/office/drawing/2014/main" id="{BC53DA0B-7A62-F91B-E26F-28A0A6D206FD}"/>
                </a:ext>
              </a:extLst>
            </p:cNvPr>
            <p:cNvSpPr>
              <a:spLocks noChangeAspect="1"/>
            </p:cNvSpPr>
            <p:nvPr/>
          </p:nvSpPr>
          <p:spPr bwMode="auto">
            <a:xfrm rot="2700000">
              <a:off x="870628" y="1578699"/>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219" name="Group 218">
              <a:extLst>
                <a:ext uri="{FF2B5EF4-FFF2-40B4-BE49-F238E27FC236}">
                  <a16:creationId xmlns:a16="http://schemas.microsoft.com/office/drawing/2014/main" id="{4FC652FB-EF76-1DC0-E851-58B185CD5AFE}"/>
                </a:ext>
              </a:extLst>
            </p:cNvPr>
            <p:cNvGrpSpPr/>
            <p:nvPr/>
          </p:nvGrpSpPr>
          <p:grpSpPr>
            <a:xfrm>
              <a:off x="909548" y="1728560"/>
              <a:ext cx="388247" cy="265751"/>
              <a:chOff x="783987" y="2832581"/>
              <a:chExt cx="388247" cy="265751"/>
            </a:xfrm>
          </p:grpSpPr>
          <p:sp>
            <p:nvSpPr>
              <p:cNvPr id="225" name="Oval 696">
                <a:extLst>
                  <a:ext uri="{FF2B5EF4-FFF2-40B4-BE49-F238E27FC236}">
                    <a16:creationId xmlns:a16="http://schemas.microsoft.com/office/drawing/2014/main" id="{BBD16723-A9D0-74EF-CE5D-C5F3D978CE35}"/>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226" name="Freeform 697">
                <a:extLst>
                  <a:ext uri="{FF2B5EF4-FFF2-40B4-BE49-F238E27FC236}">
                    <a16:creationId xmlns:a16="http://schemas.microsoft.com/office/drawing/2014/main" id="{5523FB1F-75F5-8EC8-CE94-448B5DA4FF7F}"/>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227" name="Oval 699">
                <a:extLst>
                  <a:ext uri="{FF2B5EF4-FFF2-40B4-BE49-F238E27FC236}">
                    <a16:creationId xmlns:a16="http://schemas.microsoft.com/office/drawing/2014/main" id="{7E039E63-F14B-9AEF-21CC-AF6DE58DAE46}"/>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228" name="Freeform 700">
                <a:extLst>
                  <a:ext uri="{FF2B5EF4-FFF2-40B4-BE49-F238E27FC236}">
                    <a16:creationId xmlns:a16="http://schemas.microsoft.com/office/drawing/2014/main" id="{B122A481-B468-39D5-B180-073E96907B33}"/>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223" name="TextBox 222">
              <a:extLst>
                <a:ext uri="{FF2B5EF4-FFF2-40B4-BE49-F238E27FC236}">
                  <a16:creationId xmlns:a16="http://schemas.microsoft.com/office/drawing/2014/main" id="{4DEE2FB5-1234-2D3E-AA94-FD776EA9599E}"/>
                </a:ext>
              </a:extLst>
            </p:cNvPr>
            <p:cNvSpPr txBox="1"/>
            <p:nvPr/>
          </p:nvSpPr>
          <p:spPr>
            <a:xfrm>
              <a:off x="823285" y="1512161"/>
              <a:ext cx="566477" cy="261610"/>
            </a:xfrm>
            <a:prstGeom prst="rect">
              <a:avLst/>
            </a:prstGeom>
            <a:noFill/>
          </p:spPr>
          <p:txBody>
            <a:bodyPr wrap="square" rtlCol="0">
              <a:spAutoFit/>
            </a:bodyPr>
            <a:lstStyle/>
            <a:p>
              <a:pPr algn="ctr"/>
              <a:r>
                <a:rPr lang="en-CA" sz="1100" b="1" dirty="0">
                  <a:solidFill>
                    <a:srgbClr val="FF0000"/>
                  </a:solidFill>
                </a:rPr>
                <a:t>S</a:t>
              </a:r>
            </a:p>
          </p:txBody>
        </p:sp>
      </p:grpSp>
      <p:sp>
        <p:nvSpPr>
          <p:cNvPr id="229" name="TextBox 228">
            <a:extLst>
              <a:ext uri="{FF2B5EF4-FFF2-40B4-BE49-F238E27FC236}">
                <a16:creationId xmlns:a16="http://schemas.microsoft.com/office/drawing/2014/main" id="{57BBCAB7-66A3-2BA9-124C-FB3A3CA389AB}"/>
              </a:ext>
            </a:extLst>
          </p:cNvPr>
          <p:cNvSpPr txBox="1"/>
          <p:nvPr/>
        </p:nvSpPr>
        <p:spPr>
          <a:xfrm>
            <a:off x="6942718" y="2159914"/>
            <a:ext cx="1185545" cy="276999"/>
          </a:xfrm>
          <a:prstGeom prst="rect">
            <a:avLst/>
          </a:prstGeom>
          <a:noFill/>
        </p:spPr>
        <p:txBody>
          <a:bodyPr wrap="square">
            <a:spAutoFit/>
          </a:bodyPr>
          <a:lstStyle/>
          <a:p>
            <a:pPr algn="ctr"/>
            <a:r>
              <a:rPr lang="en-CA" sz="1200" b="1" dirty="0">
                <a:solidFill>
                  <a:srgbClr val="FF0000"/>
                </a:solidFill>
              </a:rPr>
              <a:t>S</a:t>
            </a:r>
          </a:p>
        </p:txBody>
      </p:sp>
      <p:cxnSp>
        <p:nvCxnSpPr>
          <p:cNvPr id="247" name="Straight Connector 246">
            <a:extLst>
              <a:ext uri="{FF2B5EF4-FFF2-40B4-BE49-F238E27FC236}">
                <a16:creationId xmlns:a16="http://schemas.microsoft.com/office/drawing/2014/main" id="{37173E54-4CFF-FD39-B8E9-DEF5BA50A4C2}"/>
              </a:ext>
            </a:extLst>
          </p:cNvPr>
          <p:cNvCxnSpPr/>
          <p:nvPr/>
        </p:nvCxnSpPr>
        <p:spPr bwMode="auto">
          <a:xfrm flipH="1">
            <a:off x="6678551" y="186287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248" name="Group 247">
            <a:extLst>
              <a:ext uri="{FF2B5EF4-FFF2-40B4-BE49-F238E27FC236}">
                <a16:creationId xmlns:a16="http://schemas.microsoft.com/office/drawing/2014/main" id="{700F8B0B-7223-A150-6FF7-115D5597AEA1}"/>
              </a:ext>
            </a:extLst>
          </p:cNvPr>
          <p:cNvGrpSpPr/>
          <p:nvPr/>
        </p:nvGrpSpPr>
        <p:grpSpPr>
          <a:xfrm>
            <a:off x="6541232" y="2019809"/>
            <a:ext cx="265113" cy="53975"/>
            <a:chOff x="3054350" y="5691984"/>
            <a:chExt cx="265113" cy="53975"/>
          </a:xfrm>
          <a:solidFill>
            <a:schemeClr val="tx1"/>
          </a:solidFill>
        </p:grpSpPr>
        <p:sp>
          <p:nvSpPr>
            <p:cNvPr id="249" name="Oval 82">
              <a:extLst>
                <a:ext uri="{FF2B5EF4-FFF2-40B4-BE49-F238E27FC236}">
                  <a16:creationId xmlns:a16="http://schemas.microsoft.com/office/drawing/2014/main" id="{78710D45-669B-A03E-30D7-1A1E3EFBBB99}"/>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250" name="Oval 82">
              <a:extLst>
                <a:ext uri="{FF2B5EF4-FFF2-40B4-BE49-F238E27FC236}">
                  <a16:creationId xmlns:a16="http://schemas.microsoft.com/office/drawing/2014/main" id="{A6514C80-7BC4-7577-A163-F4514549F235}"/>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251" name="Oval 82">
              <a:extLst>
                <a:ext uri="{FF2B5EF4-FFF2-40B4-BE49-F238E27FC236}">
                  <a16:creationId xmlns:a16="http://schemas.microsoft.com/office/drawing/2014/main" id="{1B9C1444-4FA7-634C-7207-5ABF8EDC4F67}"/>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252" name="Group 251">
            <a:extLst>
              <a:ext uri="{FF2B5EF4-FFF2-40B4-BE49-F238E27FC236}">
                <a16:creationId xmlns:a16="http://schemas.microsoft.com/office/drawing/2014/main" id="{116BAF16-E556-6A5F-2B1B-7AB7E46F64DE}"/>
              </a:ext>
            </a:extLst>
          </p:cNvPr>
          <p:cNvGrpSpPr/>
          <p:nvPr/>
        </p:nvGrpSpPr>
        <p:grpSpPr>
          <a:xfrm>
            <a:off x="5029091" y="1108589"/>
            <a:ext cx="566477" cy="501391"/>
            <a:chOff x="4175912" y="3365189"/>
            <a:chExt cx="566477" cy="501391"/>
          </a:xfrm>
        </p:grpSpPr>
        <p:grpSp>
          <p:nvGrpSpPr>
            <p:cNvPr id="253" name="Group 252">
              <a:extLst>
                <a:ext uri="{FF2B5EF4-FFF2-40B4-BE49-F238E27FC236}">
                  <a16:creationId xmlns:a16="http://schemas.microsoft.com/office/drawing/2014/main" id="{DA11679D-304F-723E-A43F-66B42C8E32A4}"/>
                </a:ext>
              </a:extLst>
            </p:cNvPr>
            <p:cNvGrpSpPr/>
            <p:nvPr/>
          </p:nvGrpSpPr>
          <p:grpSpPr>
            <a:xfrm>
              <a:off x="4175912" y="3374611"/>
              <a:ext cx="566477" cy="491969"/>
              <a:chOff x="822798" y="1557549"/>
              <a:chExt cx="566477" cy="491969"/>
            </a:xfrm>
          </p:grpSpPr>
          <p:sp>
            <p:nvSpPr>
              <p:cNvPr id="2049" name="Rectangle 2048">
                <a:extLst>
                  <a:ext uri="{FF2B5EF4-FFF2-40B4-BE49-F238E27FC236}">
                    <a16:creationId xmlns:a16="http://schemas.microsoft.com/office/drawing/2014/main" id="{69A4A523-894F-3CE2-3ED0-A0AC01EEB01D}"/>
                  </a:ext>
                </a:extLst>
              </p:cNvPr>
              <p:cNvSpPr>
                <a:spLocks noChangeAspect="1"/>
              </p:cNvSpPr>
              <p:nvPr/>
            </p:nvSpPr>
            <p:spPr bwMode="auto">
              <a:xfrm rot="2700000">
                <a:off x="870628" y="1578699"/>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2050" name="Group 2049">
                <a:extLst>
                  <a:ext uri="{FF2B5EF4-FFF2-40B4-BE49-F238E27FC236}">
                    <a16:creationId xmlns:a16="http://schemas.microsoft.com/office/drawing/2014/main" id="{1C6E2758-D7A8-8072-019A-327C7B48E9B7}"/>
                  </a:ext>
                </a:extLst>
              </p:cNvPr>
              <p:cNvGrpSpPr/>
              <p:nvPr/>
            </p:nvGrpSpPr>
            <p:grpSpPr>
              <a:xfrm>
                <a:off x="909548" y="1728560"/>
                <a:ext cx="388247" cy="265751"/>
                <a:chOff x="783987" y="2832581"/>
                <a:chExt cx="388247" cy="265751"/>
              </a:xfrm>
            </p:grpSpPr>
            <p:sp>
              <p:nvSpPr>
                <p:cNvPr id="2053" name="Oval 696">
                  <a:extLst>
                    <a:ext uri="{FF2B5EF4-FFF2-40B4-BE49-F238E27FC236}">
                      <a16:creationId xmlns:a16="http://schemas.microsoft.com/office/drawing/2014/main" id="{43C8AAC9-885D-6FC8-5A49-A20D78259205}"/>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2054" name="Freeform 697">
                  <a:extLst>
                    <a:ext uri="{FF2B5EF4-FFF2-40B4-BE49-F238E27FC236}">
                      <a16:creationId xmlns:a16="http://schemas.microsoft.com/office/drawing/2014/main" id="{30807E35-C50F-7AC1-28B7-AEE178043ECB}"/>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2055" name="Oval 699">
                  <a:extLst>
                    <a:ext uri="{FF2B5EF4-FFF2-40B4-BE49-F238E27FC236}">
                      <a16:creationId xmlns:a16="http://schemas.microsoft.com/office/drawing/2014/main" id="{87F3455F-9DE7-7436-CD6A-C71824CBC001}"/>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2056" name="Freeform 700">
                  <a:extLst>
                    <a:ext uri="{FF2B5EF4-FFF2-40B4-BE49-F238E27FC236}">
                      <a16:creationId xmlns:a16="http://schemas.microsoft.com/office/drawing/2014/main" id="{B4624606-250B-F07E-0899-F6BB2994BAE4}"/>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2051" name="TextBox 2050">
                <a:extLst>
                  <a:ext uri="{FF2B5EF4-FFF2-40B4-BE49-F238E27FC236}">
                    <a16:creationId xmlns:a16="http://schemas.microsoft.com/office/drawing/2014/main" id="{4A304EBC-03D5-DC69-2E35-B3F784A9F2EC}"/>
                  </a:ext>
                </a:extLst>
              </p:cNvPr>
              <p:cNvSpPr txBox="1"/>
              <p:nvPr/>
            </p:nvSpPr>
            <p:spPr>
              <a:xfrm>
                <a:off x="822798" y="1557549"/>
                <a:ext cx="566477" cy="261610"/>
              </a:xfrm>
              <a:prstGeom prst="rect">
                <a:avLst/>
              </a:prstGeom>
              <a:noFill/>
            </p:spPr>
            <p:txBody>
              <a:bodyPr wrap="square" rtlCol="0">
                <a:spAutoFit/>
              </a:bodyPr>
              <a:lstStyle/>
              <a:p>
                <a:pPr algn="ctr"/>
                <a:r>
                  <a:rPr lang="en-CA" sz="1100" b="1" dirty="0">
                    <a:solidFill>
                      <a:srgbClr val="FF0000"/>
                    </a:solidFill>
                  </a:rPr>
                  <a:t>S</a:t>
                </a:r>
              </a:p>
            </p:txBody>
          </p:sp>
          <p:sp>
            <p:nvSpPr>
              <p:cNvPr id="2052" name="Freeform 357">
                <a:extLst>
                  <a:ext uri="{FF2B5EF4-FFF2-40B4-BE49-F238E27FC236}">
                    <a16:creationId xmlns:a16="http://schemas.microsoft.com/office/drawing/2014/main" id="{9158798F-1227-432F-ABA0-DBF59635C1B6}"/>
                  </a:ext>
                </a:extLst>
              </p:cNvPr>
              <p:cNvSpPr>
                <a:spLocks noChangeAspect="1"/>
              </p:cNvSpPr>
              <p:nvPr/>
            </p:nvSpPr>
            <p:spPr bwMode="auto">
              <a:xfrm>
                <a:off x="919135" y="1873342"/>
                <a:ext cx="388455" cy="78790"/>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noFill/>
              <a:ln w="19050" cap="rnd" cmpd="sng">
                <a:solidFill>
                  <a:srgbClr val="FF0000"/>
                </a:solidFill>
                <a:prstDash val="solid"/>
                <a:round/>
                <a:headEnd type="none" w="sm" len="sm"/>
                <a:tailEnd type="none" w="sm" len="sm"/>
              </a:ln>
            </p:spPr>
            <p:txBody>
              <a:bodyPr/>
              <a:lstStyle/>
              <a:p>
                <a:endParaRPr lang="en-US"/>
              </a:p>
            </p:txBody>
          </p:sp>
        </p:grpSp>
        <p:grpSp>
          <p:nvGrpSpPr>
            <p:cNvPr id="254" name="Group 253">
              <a:extLst>
                <a:ext uri="{FF2B5EF4-FFF2-40B4-BE49-F238E27FC236}">
                  <a16:creationId xmlns:a16="http://schemas.microsoft.com/office/drawing/2014/main" id="{F118E004-4BFA-AA52-F64D-8F92AAC8F546}"/>
                </a:ext>
              </a:extLst>
            </p:cNvPr>
            <p:cNvGrpSpPr/>
            <p:nvPr/>
          </p:nvGrpSpPr>
          <p:grpSpPr>
            <a:xfrm>
              <a:off x="4353354" y="3365189"/>
              <a:ext cx="210262" cy="135373"/>
              <a:chOff x="4818104" y="2117181"/>
              <a:chExt cx="210262" cy="135373"/>
            </a:xfrm>
          </p:grpSpPr>
          <p:sp>
            <p:nvSpPr>
              <p:cNvPr id="255" name="Freeform 158">
                <a:extLst>
                  <a:ext uri="{FF2B5EF4-FFF2-40B4-BE49-F238E27FC236}">
                    <a16:creationId xmlns:a16="http://schemas.microsoft.com/office/drawing/2014/main" id="{FCDC1347-57FE-653B-9DEE-76D8273417A5}"/>
                  </a:ext>
                </a:extLst>
              </p:cNvPr>
              <p:cNvSpPr>
                <a:spLocks/>
              </p:cNvSpPr>
              <p:nvPr/>
            </p:nvSpPr>
            <p:spPr bwMode="auto">
              <a:xfrm>
                <a:off x="4818104" y="211718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sp>
            <p:nvSpPr>
              <p:cNvPr id="2048" name="Freeform 158">
                <a:extLst>
                  <a:ext uri="{FF2B5EF4-FFF2-40B4-BE49-F238E27FC236}">
                    <a16:creationId xmlns:a16="http://schemas.microsoft.com/office/drawing/2014/main" id="{B4CB53BA-05F1-AB1F-9EB0-3CD15693CBBF}"/>
                  </a:ext>
                </a:extLst>
              </p:cNvPr>
              <p:cNvSpPr>
                <a:spLocks/>
              </p:cNvSpPr>
              <p:nvPr/>
            </p:nvSpPr>
            <p:spPr bwMode="auto">
              <a:xfrm>
                <a:off x="4818104" y="2171481"/>
                <a:ext cx="210262" cy="81073"/>
              </a:xfrm>
              <a:custGeom>
                <a:avLst/>
                <a:gdLst>
                  <a:gd name="T0" fmla="*/ 0 w 88"/>
                  <a:gd name="T1" fmla="*/ 35 h 36"/>
                  <a:gd name="T2" fmla="*/ 46 w 88"/>
                  <a:gd name="T3" fmla="*/ 0 h 36"/>
                  <a:gd name="T4" fmla="*/ 95 w 88"/>
                  <a:gd name="T5" fmla="*/ 36 h 36"/>
                  <a:gd name="T6" fmla="*/ 0 60000 65536"/>
                  <a:gd name="T7" fmla="*/ 0 60000 65536"/>
                  <a:gd name="T8" fmla="*/ 0 60000 65536"/>
                </a:gdLst>
                <a:ahLst/>
                <a:cxnLst>
                  <a:cxn ang="T6">
                    <a:pos x="T0" y="T1"/>
                  </a:cxn>
                  <a:cxn ang="T7">
                    <a:pos x="T2" y="T3"/>
                  </a:cxn>
                  <a:cxn ang="T8">
                    <a:pos x="T4" y="T5"/>
                  </a:cxn>
                </a:cxnLst>
                <a:rect l="0" t="0" r="r" b="b"/>
                <a:pathLst>
                  <a:path w="88" h="36">
                    <a:moveTo>
                      <a:pt x="0" y="35"/>
                    </a:moveTo>
                    <a:lnTo>
                      <a:pt x="43" y="0"/>
                    </a:lnTo>
                    <a:lnTo>
                      <a:pt x="88" y="36"/>
                    </a:lnTo>
                  </a:path>
                </a:pathLst>
              </a:custGeom>
              <a:noFill/>
              <a:ln w="19050" cap="flat" cmpd="sng">
                <a:solidFill>
                  <a:srgbClr val="FF0000"/>
                </a:solidFill>
                <a:prstDash val="solid"/>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AU" dirty="0"/>
              </a:p>
            </p:txBody>
          </p:sp>
        </p:grpSp>
      </p:grpSp>
      <p:pic>
        <p:nvPicPr>
          <p:cNvPr id="2058" name="Picture 2057" descr="A picture containing transport, outdoor, vehicle, wheel&#10;&#10;Description automatically generated">
            <a:extLst>
              <a:ext uri="{FF2B5EF4-FFF2-40B4-BE49-F238E27FC236}">
                <a16:creationId xmlns:a16="http://schemas.microsoft.com/office/drawing/2014/main" id="{CCE66170-E1C4-90DF-F34F-1717027AA6FB}"/>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306183" y="5529149"/>
            <a:ext cx="1911292" cy="1202155"/>
          </a:xfrm>
          <a:prstGeom prst="rect">
            <a:avLst/>
          </a:prstGeom>
          <a:noFill/>
          <a:ln w="19050">
            <a:solidFill>
              <a:schemeClr val="accent6">
                <a:lumMod val="75000"/>
              </a:schemeClr>
            </a:solidFill>
          </a:ln>
        </p:spPr>
      </p:pic>
      <p:grpSp>
        <p:nvGrpSpPr>
          <p:cNvPr id="11" name="Group 10">
            <a:extLst>
              <a:ext uri="{FF2B5EF4-FFF2-40B4-BE49-F238E27FC236}">
                <a16:creationId xmlns:a16="http://schemas.microsoft.com/office/drawing/2014/main" id="{D603E68D-A3FC-FB84-26E7-768215DFDC14}"/>
              </a:ext>
            </a:extLst>
          </p:cNvPr>
          <p:cNvGrpSpPr/>
          <p:nvPr/>
        </p:nvGrpSpPr>
        <p:grpSpPr>
          <a:xfrm>
            <a:off x="6529232" y="2446947"/>
            <a:ext cx="227811" cy="142837"/>
            <a:chOff x="783987" y="2832581"/>
            <a:chExt cx="388247" cy="265751"/>
          </a:xfrm>
        </p:grpSpPr>
        <p:sp>
          <p:nvSpPr>
            <p:cNvPr id="12" name="Oval 696">
              <a:extLst>
                <a:ext uri="{FF2B5EF4-FFF2-40B4-BE49-F238E27FC236}">
                  <a16:creationId xmlns:a16="http://schemas.microsoft.com/office/drawing/2014/main" id="{5CB049F9-7068-C91F-557F-98EA079123E9}"/>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9" name="Freeform 697">
              <a:extLst>
                <a:ext uri="{FF2B5EF4-FFF2-40B4-BE49-F238E27FC236}">
                  <a16:creationId xmlns:a16="http://schemas.microsoft.com/office/drawing/2014/main" id="{546B826B-6520-1699-5438-5101257D9BDB}"/>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21" name="Oval 699">
              <a:extLst>
                <a:ext uri="{FF2B5EF4-FFF2-40B4-BE49-F238E27FC236}">
                  <a16:creationId xmlns:a16="http://schemas.microsoft.com/office/drawing/2014/main" id="{2A323614-8868-5D01-DD13-583E12492956}"/>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22" name="Freeform 700">
              <a:extLst>
                <a:ext uri="{FF2B5EF4-FFF2-40B4-BE49-F238E27FC236}">
                  <a16:creationId xmlns:a16="http://schemas.microsoft.com/office/drawing/2014/main" id="{B8692C36-0314-C6F2-647F-AEB686184AB2}"/>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grpSp>
        <p:nvGrpSpPr>
          <p:cNvPr id="24" name="Group 23">
            <a:extLst>
              <a:ext uri="{FF2B5EF4-FFF2-40B4-BE49-F238E27FC236}">
                <a16:creationId xmlns:a16="http://schemas.microsoft.com/office/drawing/2014/main" id="{129BBB78-7F14-FB10-FDEF-D9E8D778206C}"/>
              </a:ext>
            </a:extLst>
          </p:cNvPr>
          <p:cNvGrpSpPr/>
          <p:nvPr/>
        </p:nvGrpSpPr>
        <p:grpSpPr>
          <a:xfrm>
            <a:off x="7418685" y="2509442"/>
            <a:ext cx="227811" cy="142837"/>
            <a:chOff x="783987" y="2832581"/>
            <a:chExt cx="388247" cy="265751"/>
          </a:xfrm>
        </p:grpSpPr>
        <p:sp>
          <p:nvSpPr>
            <p:cNvPr id="26" name="Oval 696">
              <a:extLst>
                <a:ext uri="{FF2B5EF4-FFF2-40B4-BE49-F238E27FC236}">
                  <a16:creationId xmlns:a16="http://schemas.microsoft.com/office/drawing/2014/main" id="{6E6C6DB9-29CB-B3E6-1EA1-EA64523B82BA}"/>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27" name="Freeform 697">
              <a:extLst>
                <a:ext uri="{FF2B5EF4-FFF2-40B4-BE49-F238E27FC236}">
                  <a16:creationId xmlns:a16="http://schemas.microsoft.com/office/drawing/2014/main" id="{3140DC9B-7CAE-0C02-5D57-181A0F248FC1}"/>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28" name="Oval 699">
              <a:extLst>
                <a:ext uri="{FF2B5EF4-FFF2-40B4-BE49-F238E27FC236}">
                  <a16:creationId xmlns:a16="http://schemas.microsoft.com/office/drawing/2014/main" id="{BAD860DB-06B3-7D91-5CFB-014520CA05BE}"/>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29" name="Freeform 700">
              <a:extLst>
                <a:ext uri="{FF2B5EF4-FFF2-40B4-BE49-F238E27FC236}">
                  <a16:creationId xmlns:a16="http://schemas.microsoft.com/office/drawing/2014/main" id="{1E100D59-007E-37FC-20BD-6540A5E60227}"/>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Tree>
    <p:extLst>
      <p:ext uri="{BB962C8B-B14F-4D97-AF65-F5344CB8AC3E}">
        <p14:creationId xmlns:p14="http://schemas.microsoft.com/office/powerpoint/2010/main" val="37808451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1"/>
          <p:cNvSpPr txBox="1"/>
          <p:nvPr/>
        </p:nvSpPr>
        <p:spPr>
          <a:xfrm>
            <a:off x="4450972" y="1735690"/>
            <a:ext cx="227948" cy="276999"/>
          </a:xfrm>
          <a:prstGeom prst="rect">
            <a:avLst/>
          </a:prstGeom>
          <a:noFill/>
        </p:spPr>
        <p:txBody>
          <a:bodyPr wrap="none" rtlCol="0">
            <a:spAutoFit/>
          </a:bodyPr>
          <a:lstStyle/>
          <a:p>
            <a:r>
              <a:rPr lang="en-CA" sz="1200" b="1" dirty="0">
                <a:solidFill>
                  <a:srgbClr val="FF0000"/>
                </a:solidFill>
              </a:rPr>
              <a:t>I</a:t>
            </a:r>
          </a:p>
        </p:txBody>
      </p:sp>
      <p:sp>
        <p:nvSpPr>
          <p:cNvPr id="132" name="TextBox 131"/>
          <p:cNvSpPr txBox="1"/>
          <p:nvPr/>
        </p:nvSpPr>
        <p:spPr>
          <a:xfrm>
            <a:off x="4118296" y="3783992"/>
            <a:ext cx="269626" cy="276999"/>
          </a:xfrm>
          <a:prstGeom prst="rect">
            <a:avLst/>
          </a:prstGeom>
          <a:noFill/>
        </p:spPr>
        <p:txBody>
          <a:bodyPr wrap="none" rtlCol="0">
            <a:spAutoFit/>
          </a:bodyPr>
          <a:lstStyle/>
          <a:p>
            <a:r>
              <a:rPr lang="en-CA" sz="1200" b="1" dirty="0"/>
              <a:t>3</a:t>
            </a:r>
          </a:p>
        </p:txBody>
      </p:sp>
      <p:sp>
        <p:nvSpPr>
          <p:cNvPr id="154" name="TextBox 153"/>
          <p:cNvSpPr txBox="1"/>
          <p:nvPr/>
        </p:nvSpPr>
        <p:spPr>
          <a:xfrm>
            <a:off x="2497392" y="3777572"/>
            <a:ext cx="269626" cy="276999"/>
          </a:xfrm>
          <a:prstGeom prst="rect">
            <a:avLst/>
          </a:prstGeom>
          <a:noFill/>
        </p:spPr>
        <p:txBody>
          <a:bodyPr wrap="none" rtlCol="0">
            <a:spAutoFit/>
          </a:bodyPr>
          <a:lstStyle/>
          <a:p>
            <a:r>
              <a:rPr lang="en-CA" sz="1200" b="1" dirty="0"/>
              <a:t>2</a:t>
            </a:r>
          </a:p>
        </p:txBody>
      </p:sp>
      <p:cxnSp>
        <p:nvCxnSpPr>
          <p:cNvPr id="2064" name="Straight Connector 2063"/>
          <p:cNvCxnSpPr>
            <a:cxnSpLocks/>
          </p:cNvCxnSpPr>
          <p:nvPr/>
        </p:nvCxnSpPr>
        <p:spPr bwMode="auto">
          <a:xfrm flipH="1">
            <a:off x="3075967" y="2616152"/>
            <a:ext cx="30609" cy="377177"/>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057" name="Straight Connector 2056"/>
          <p:cNvCxnSpPr/>
          <p:nvPr/>
        </p:nvCxnSpPr>
        <p:spPr bwMode="auto">
          <a:xfrm flipV="1">
            <a:off x="3071665" y="1616247"/>
            <a:ext cx="4145724" cy="7293"/>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1" name="Straight Connector 220"/>
          <p:cNvCxnSpPr/>
          <p:nvPr/>
        </p:nvCxnSpPr>
        <p:spPr bwMode="auto">
          <a:xfrm flipH="1">
            <a:off x="4567796" y="1677930"/>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2" name="Straight Connector 221"/>
          <p:cNvCxnSpPr/>
          <p:nvPr/>
        </p:nvCxnSpPr>
        <p:spPr bwMode="auto">
          <a:xfrm flipH="1">
            <a:off x="3075967" y="167863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1" name="Straight Connector 230"/>
          <p:cNvCxnSpPr>
            <a:cxnSpLocks/>
          </p:cNvCxnSpPr>
          <p:nvPr/>
        </p:nvCxnSpPr>
        <p:spPr bwMode="auto">
          <a:xfrm>
            <a:off x="1348223" y="2985572"/>
            <a:ext cx="7280868" cy="24662"/>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5" name="Straight Connector 234"/>
          <p:cNvCxnSpPr/>
          <p:nvPr/>
        </p:nvCxnSpPr>
        <p:spPr bwMode="auto">
          <a:xfrm flipH="1">
            <a:off x="2873172" y="2985571"/>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42" name="Straight Connector 241"/>
          <p:cNvCxnSpPr/>
          <p:nvPr/>
        </p:nvCxnSpPr>
        <p:spPr bwMode="auto">
          <a:xfrm flipH="1">
            <a:off x="1338852" y="300594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184" name="TextBox 183"/>
          <p:cNvSpPr txBox="1"/>
          <p:nvPr/>
        </p:nvSpPr>
        <p:spPr>
          <a:xfrm>
            <a:off x="949968" y="3767649"/>
            <a:ext cx="269626" cy="276999"/>
          </a:xfrm>
          <a:prstGeom prst="rect">
            <a:avLst/>
          </a:prstGeom>
          <a:noFill/>
        </p:spPr>
        <p:txBody>
          <a:bodyPr wrap="none" rtlCol="0">
            <a:spAutoFit/>
          </a:bodyPr>
          <a:lstStyle/>
          <a:p>
            <a:r>
              <a:rPr lang="en-CA" sz="1200" b="1" dirty="0"/>
              <a:t>1</a:t>
            </a:r>
          </a:p>
        </p:txBody>
      </p:sp>
      <p:sp>
        <p:nvSpPr>
          <p:cNvPr id="182" name="Title 1"/>
          <p:cNvSpPr txBox="1">
            <a:spLocks/>
          </p:cNvSpPr>
          <p:nvPr/>
        </p:nvSpPr>
        <p:spPr>
          <a:xfrm>
            <a:off x="1247013" y="204849"/>
            <a:ext cx="9697975" cy="731131"/>
          </a:xfrm>
          <a:prstGeom prst="rect">
            <a:avLst/>
          </a:prstGeom>
        </p:spPr>
        <p:txBody>
          <a:bodyPr>
            <a:noAutofit/>
          </a:bodyPr>
          <a:lstStyle>
            <a:lvl1pPr algn="l" rtl="0" fontAlgn="base">
              <a:spcBef>
                <a:spcPct val="0"/>
              </a:spcBef>
              <a:spcAft>
                <a:spcPct val="0"/>
              </a:spcAft>
              <a:defRPr kern="1200">
                <a:solidFill>
                  <a:schemeClr val="tx2"/>
                </a:solidFill>
                <a:latin typeface="+mj-lt"/>
                <a:ea typeface="+mj-ea"/>
                <a:cs typeface="+mj-cs"/>
              </a:defRPr>
            </a:lvl1pPr>
            <a:lvl2pPr algn="l" rtl="0" fontAlgn="base">
              <a:spcBef>
                <a:spcPct val="0"/>
              </a:spcBef>
              <a:spcAft>
                <a:spcPct val="0"/>
              </a:spcAft>
              <a:defRPr>
                <a:solidFill>
                  <a:schemeClr val="tx2"/>
                </a:solidFill>
                <a:latin typeface="Arial" panose="020B0604020202020204" pitchFamily="34" charset="0"/>
              </a:defRPr>
            </a:lvl2pPr>
            <a:lvl3pPr algn="l" rtl="0" fontAlgn="base">
              <a:spcBef>
                <a:spcPct val="0"/>
              </a:spcBef>
              <a:spcAft>
                <a:spcPct val="0"/>
              </a:spcAft>
              <a:defRPr>
                <a:solidFill>
                  <a:schemeClr val="tx2"/>
                </a:solidFill>
                <a:latin typeface="Arial" panose="020B0604020202020204" pitchFamily="34" charset="0"/>
              </a:defRPr>
            </a:lvl3pPr>
            <a:lvl4pPr algn="l" rtl="0" fontAlgn="base">
              <a:spcBef>
                <a:spcPct val="0"/>
              </a:spcBef>
              <a:spcAft>
                <a:spcPct val="0"/>
              </a:spcAft>
              <a:defRPr>
                <a:solidFill>
                  <a:schemeClr val="tx2"/>
                </a:solidFill>
                <a:latin typeface="Arial" panose="020B0604020202020204" pitchFamily="34" charset="0"/>
              </a:defRPr>
            </a:lvl4pPr>
            <a:lvl5pPr algn="l" rtl="0" fontAlgn="base">
              <a:spcBef>
                <a:spcPct val="0"/>
              </a:spcBef>
              <a:spcAft>
                <a:spcPct val="0"/>
              </a:spcAft>
              <a:defRPr>
                <a:solidFill>
                  <a:schemeClr val="tx2"/>
                </a:solidFill>
                <a:latin typeface="Arial" panose="020B0604020202020204" pitchFamily="34" charset="0"/>
              </a:defRPr>
            </a:lvl5pPr>
            <a:lvl6pPr marL="457200" algn="l" rtl="0" fontAlgn="base">
              <a:spcBef>
                <a:spcPct val="0"/>
              </a:spcBef>
              <a:spcAft>
                <a:spcPct val="0"/>
              </a:spcAft>
              <a:defRPr>
                <a:solidFill>
                  <a:schemeClr val="tx2"/>
                </a:solidFill>
                <a:latin typeface="Arial" panose="020B0604020202020204" pitchFamily="34" charset="0"/>
              </a:defRPr>
            </a:lvl6pPr>
            <a:lvl7pPr marL="914400" algn="l" rtl="0" fontAlgn="base">
              <a:spcBef>
                <a:spcPct val="0"/>
              </a:spcBef>
              <a:spcAft>
                <a:spcPct val="0"/>
              </a:spcAft>
              <a:defRPr>
                <a:solidFill>
                  <a:schemeClr val="tx2"/>
                </a:solidFill>
                <a:latin typeface="Arial" panose="020B0604020202020204" pitchFamily="34" charset="0"/>
              </a:defRPr>
            </a:lvl7pPr>
            <a:lvl8pPr marL="1371600" algn="l" rtl="0" fontAlgn="base">
              <a:spcBef>
                <a:spcPct val="0"/>
              </a:spcBef>
              <a:spcAft>
                <a:spcPct val="0"/>
              </a:spcAft>
              <a:defRPr>
                <a:solidFill>
                  <a:schemeClr val="tx2"/>
                </a:solidFill>
                <a:latin typeface="Arial" panose="020B0604020202020204" pitchFamily="34" charset="0"/>
              </a:defRPr>
            </a:lvl8pPr>
            <a:lvl9pPr marL="1828800" algn="l" rtl="0" fontAlgn="base">
              <a:spcBef>
                <a:spcPct val="0"/>
              </a:spcBef>
              <a:spcAft>
                <a:spcPct val="0"/>
              </a:spcAft>
              <a:defRPr>
                <a:solidFill>
                  <a:schemeClr val="tx2"/>
                </a:solidFill>
                <a:latin typeface="Arial" panose="020B0604020202020204" pitchFamily="34" charset="0"/>
              </a:defRPr>
            </a:lvl9pPr>
          </a:lstStyle>
          <a:p>
            <a:pPr algn="ctr"/>
            <a:r>
              <a:rPr lang="en-AU" sz="2000" b="1" dirty="0"/>
              <a:t>New 1</a:t>
            </a:r>
            <a:r>
              <a:rPr lang="en-AU" sz="2000" b="1" baseline="30000" dirty="0"/>
              <a:t>st</a:t>
            </a:r>
            <a:r>
              <a:rPr lang="en-AU" sz="2000" b="1" dirty="0"/>
              <a:t> Marine Light Security Battalion</a:t>
            </a:r>
          </a:p>
        </p:txBody>
      </p:sp>
      <p:sp>
        <p:nvSpPr>
          <p:cNvPr id="329" name="TextBox 328"/>
          <p:cNvSpPr txBox="1"/>
          <p:nvPr/>
        </p:nvSpPr>
        <p:spPr>
          <a:xfrm>
            <a:off x="5226470" y="1301147"/>
            <a:ext cx="269626" cy="276999"/>
          </a:xfrm>
          <a:prstGeom prst="rect">
            <a:avLst/>
          </a:prstGeom>
          <a:noFill/>
        </p:spPr>
        <p:txBody>
          <a:bodyPr wrap="square" rtlCol="0">
            <a:spAutoFit/>
          </a:bodyPr>
          <a:lstStyle/>
          <a:p>
            <a:r>
              <a:rPr lang="en-CA" sz="1200" b="1" dirty="0"/>
              <a:t>1</a:t>
            </a:r>
          </a:p>
        </p:txBody>
      </p:sp>
      <p:sp>
        <p:nvSpPr>
          <p:cNvPr id="339" name="TextBox 376"/>
          <p:cNvSpPr txBox="1">
            <a:spLocks noChangeArrowheads="1"/>
          </p:cNvSpPr>
          <p:nvPr/>
        </p:nvSpPr>
        <p:spPr bwMode="auto">
          <a:xfrm>
            <a:off x="4326319" y="2893717"/>
            <a:ext cx="219932" cy="246221"/>
          </a:xfrm>
          <a:prstGeom prst="rect">
            <a:avLst/>
          </a:prstGeom>
          <a:noFill/>
          <a:ln w="9525">
            <a:noFill/>
            <a:miter lim="800000"/>
            <a:headEnd/>
            <a:tailEnd/>
          </a:ln>
        </p:spPr>
        <p:txBody>
          <a:bodyPr wrap="none">
            <a:spAutoFit/>
          </a:bodyPr>
          <a:lstStyle/>
          <a:p>
            <a:pPr algn="ctr"/>
            <a:r>
              <a:rPr lang="en-US" sz="1000" b="1" dirty="0">
                <a:latin typeface="Arial" charset="0"/>
              </a:rPr>
              <a:t>I</a:t>
            </a:r>
          </a:p>
        </p:txBody>
      </p:sp>
      <p:grpSp>
        <p:nvGrpSpPr>
          <p:cNvPr id="197" name="Group 196"/>
          <p:cNvGrpSpPr/>
          <p:nvPr/>
        </p:nvGrpSpPr>
        <p:grpSpPr>
          <a:xfrm>
            <a:off x="4322113" y="3207911"/>
            <a:ext cx="265113" cy="53975"/>
            <a:chOff x="3054350" y="5691984"/>
            <a:chExt cx="265113" cy="53975"/>
          </a:xfrm>
          <a:solidFill>
            <a:schemeClr val="tx1"/>
          </a:solidFill>
        </p:grpSpPr>
        <p:sp>
          <p:nvSpPr>
            <p:cNvPr id="198"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99"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200"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180" name="TextBox 179"/>
          <p:cNvSpPr txBox="1"/>
          <p:nvPr/>
        </p:nvSpPr>
        <p:spPr>
          <a:xfrm>
            <a:off x="2963350" y="1732521"/>
            <a:ext cx="227948" cy="276999"/>
          </a:xfrm>
          <a:prstGeom prst="rect">
            <a:avLst/>
          </a:prstGeom>
          <a:noFill/>
        </p:spPr>
        <p:txBody>
          <a:bodyPr wrap="none" rtlCol="0">
            <a:spAutoFit/>
          </a:bodyPr>
          <a:lstStyle/>
          <a:p>
            <a:r>
              <a:rPr lang="en-CA" sz="1200" b="1" dirty="0">
                <a:solidFill>
                  <a:srgbClr val="FF0000"/>
                </a:solidFill>
              </a:rPr>
              <a:t>I</a:t>
            </a:r>
          </a:p>
        </p:txBody>
      </p:sp>
      <p:cxnSp>
        <p:nvCxnSpPr>
          <p:cNvPr id="316" name="Straight Connector 315"/>
          <p:cNvCxnSpPr/>
          <p:nvPr/>
        </p:nvCxnSpPr>
        <p:spPr bwMode="auto">
          <a:xfrm flipH="1">
            <a:off x="5889613" y="1650255"/>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331" name="TextBox 330"/>
          <p:cNvSpPr txBox="1"/>
          <p:nvPr/>
        </p:nvSpPr>
        <p:spPr>
          <a:xfrm>
            <a:off x="5738694" y="1724364"/>
            <a:ext cx="271228" cy="276999"/>
          </a:xfrm>
          <a:prstGeom prst="rect">
            <a:avLst/>
          </a:prstGeom>
          <a:noFill/>
        </p:spPr>
        <p:txBody>
          <a:bodyPr wrap="none" rtlCol="0">
            <a:spAutoFit/>
          </a:bodyPr>
          <a:lstStyle/>
          <a:p>
            <a:r>
              <a:rPr lang="en-CA" sz="1200" b="1" dirty="0">
                <a:solidFill>
                  <a:srgbClr val="FF0000"/>
                </a:solidFill>
              </a:rPr>
              <a:t> I</a:t>
            </a:r>
          </a:p>
        </p:txBody>
      </p:sp>
      <p:grpSp>
        <p:nvGrpSpPr>
          <p:cNvPr id="170" name="Group 169"/>
          <p:cNvGrpSpPr/>
          <p:nvPr/>
        </p:nvGrpSpPr>
        <p:grpSpPr>
          <a:xfrm>
            <a:off x="1191846" y="3194275"/>
            <a:ext cx="265113" cy="53975"/>
            <a:chOff x="3054350" y="5691984"/>
            <a:chExt cx="265113" cy="53975"/>
          </a:xfrm>
          <a:solidFill>
            <a:schemeClr val="tx1"/>
          </a:solidFill>
        </p:grpSpPr>
        <p:sp>
          <p:nvSpPr>
            <p:cNvPr id="171"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72"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73"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174" name="Group 173"/>
          <p:cNvGrpSpPr/>
          <p:nvPr/>
        </p:nvGrpSpPr>
        <p:grpSpPr>
          <a:xfrm>
            <a:off x="2739203" y="3173614"/>
            <a:ext cx="265113" cy="53975"/>
            <a:chOff x="3054350" y="5691984"/>
            <a:chExt cx="265113" cy="53975"/>
          </a:xfrm>
          <a:solidFill>
            <a:schemeClr val="tx1"/>
          </a:solidFill>
        </p:grpSpPr>
        <p:sp>
          <p:nvSpPr>
            <p:cNvPr id="176"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215"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216"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229" name="Rectangle 109"/>
          <p:cNvSpPr>
            <a:spLocks noChangeArrowheads="1"/>
          </p:cNvSpPr>
          <p:nvPr/>
        </p:nvSpPr>
        <p:spPr bwMode="auto">
          <a:xfrm>
            <a:off x="3212903" y="2555048"/>
            <a:ext cx="851515" cy="461665"/>
          </a:xfrm>
          <a:prstGeom prst="rect">
            <a:avLst/>
          </a:prstGeom>
          <a:noFill/>
          <a:ln w="9525">
            <a:noFill/>
            <a:miter lim="800000"/>
            <a:headEnd/>
            <a:tailEnd/>
          </a:ln>
        </p:spPr>
        <p:txBody>
          <a:bodyPr wrap="none">
            <a:spAutoFit/>
          </a:bodyPr>
          <a:lstStyle/>
          <a:p>
            <a:r>
              <a:rPr lang="en-US" sz="1000" dirty="0">
                <a:latin typeface="Arial" charset="0"/>
              </a:rPr>
              <a:t>2 X  BJ2022</a:t>
            </a:r>
          </a:p>
          <a:p>
            <a:r>
              <a:rPr lang="en-US" sz="1000" dirty="0">
                <a:latin typeface="Arial" charset="0"/>
              </a:rPr>
              <a:t>1 X LYNX 8X8</a:t>
            </a:r>
          </a:p>
          <a:p>
            <a:endParaRPr lang="en-US" sz="1000" dirty="0">
              <a:latin typeface="Arial" charset="0"/>
            </a:endParaRPr>
          </a:p>
        </p:txBody>
      </p:sp>
      <p:sp>
        <p:nvSpPr>
          <p:cNvPr id="230" name="Rectangle 109"/>
          <p:cNvSpPr>
            <a:spLocks noChangeArrowheads="1"/>
          </p:cNvSpPr>
          <p:nvPr/>
        </p:nvSpPr>
        <p:spPr bwMode="auto">
          <a:xfrm>
            <a:off x="5555447" y="789725"/>
            <a:ext cx="1396536" cy="707886"/>
          </a:xfrm>
          <a:prstGeom prst="rect">
            <a:avLst/>
          </a:prstGeom>
          <a:noFill/>
          <a:ln w="9525">
            <a:noFill/>
            <a:miter lim="800000"/>
            <a:headEnd/>
            <a:tailEnd/>
          </a:ln>
        </p:spPr>
        <p:txBody>
          <a:bodyPr wrap="none">
            <a:spAutoFit/>
          </a:bodyPr>
          <a:lstStyle/>
          <a:p>
            <a:r>
              <a:rPr lang="en-US" sz="1000" dirty="0">
                <a:latin typeface="Arial" charset="0"/>
              </a:rPr>
              <a:t>1 X LYNX 8X8</a:t>
            </a:r>
          </a:p>
          <a:p>
            <a:r>
              <a:rPr lang="en-US" sz="1000" dirty="0">
                <a:latin typeface="Arial" charset="0"/>
              </a:rPr>
              <a:t>1 X BJ2022</a:t>
            </a:r>
          </a:p>
          <a:p>
            <a:r>
              <a:rPr lang="en-US" sz="1000" dirty="0">
                <a:latin typeface="Arial" charset="0"/>
              </a:rPr>
              <a:t>1 X EQ 2102</a:t>
            </a:r>
          </a:p>
          <a:p>
            <a:r>
              <a:rPr lang="en-US" sz="1000" dirty="0">
                <a:latin typeface="Arial" charset="0"/>
              </a:rPr>
              <a:t>2 X GL ATGL FHJ 84</a:t>
            </a:r>
          </a:p>
        </p:txBody>
      </p:sp>
      <p:grpSp>
        <p:nvGrpSpPr>
          <p:cNvPr id="92" name="Group 91"/>
          <p:cNvGrpSpPr/>
          <p:nvPr/>
        </p:nvGrpSpPr>
        <p:grpSpPr>
          <a:xfrm>
            <a:off x="5132376" y="740503"/>
            <a:ext cx="51435" cy="72000"/>
            <a:chOff x="967738" y="3249386"/>
            <a:chExt cx="51435" cy="72000"/>
          </a:xfrm>
        </p:grpSpPr>
        <p:cxnSp>
          <p:nvCxnSpPr>
            <p:cNvPr id="93" name="Straight Connector 92"/>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94" name="Straight Connector 93"/>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02" name="TextBox 101"/>
          <p:cNvSpPr txBox="1"/>
          <p:nvPr/>
        </p:nvSpPr>
        <p:spPr>
          <a:xfrm>
            <a:off x="4750220" y="1301147"/>
            <a:ext cx="269626" cy="276999"/>
          </a:xfrm>
          <a:prstGeom prst="rect">
            <a:avLst/>
          </a:prstGeom>
          <a:noFill/>
        </p:spPr>
        <p:txBody>
          <a:bodyPr wrap="square" rtlCol="0">
            <a:spAutoFit/>
          </a:bodyPr>
          <a:lstStyle/>
          <a:p>
            <a:r>
              <a:rPr lang="en-CA" sz="1200" b="1" dirty="0"/>
              <a:t>1</a:t>
            </a:r>
          </a:p>
        </p:txBody>
      </p:sp>
      <p:sp>
        <p:nvSpPr>
          <p:cNvPr id="257" name="TextBox 256"/>
          <p:cNvSpPr txBox="1"/>
          <p:nvPr/>
        </p:nvSpPr>
        <p:spPr>
          <a:xfrm>
            <a:off x="5502203" y="2411465"/>
            <a:ext cx="269626" cy="276999"/>
          </a:xfrm>
          <a:prstGeom prst="rect">
            <a:avLst/>
          </a:prstGeom>
          <a:noFill/>
        </p:spPr>
        <p:txBody>
          <a:bodyPr wrap="none" rtlCol="0">
            <a:spAutoFit/>
          </a:bodyPr>
          <a:lstStyle/>
          <a:p>
            <a:r>
              <a:rPr lang="en-CA" sz="1200" b="1" dirty="0"/>
              <a:t>3</a:t>
            </a:r>
          </a:p>
        </p:txBody>
      </p:sp>
      <p:sp>
        <p:nvSpPr>
          <p:cNvPr id="258" name="TextBox 257"/>
          <p:cNvSpPr txBox="1"/>
          <p:nvPr/>
        </p:nvSpPr>
        <p:spPr>
          <a:xfrm>
            <a:off x="4214755" y="2426160"/>
            <a:ext cx="269626" cy="276999"/>
          </a:xfrm>
          <a:prstGeom prst="rect">
            <a:avLst/>
          </a:prstGeom>
          <a:noFill/>
        </p:spPr>
        <p:txBody>
          <a:bodyPr wrap="none" rtlCol="0">
            <a:spAutoFit/>
          </a:bodyPr>
          <a:lstStyle/>
          <a:p>
            <a:r>
              <a:rPr lang="en-CA" sz="1200" b="1" dirty="0"/>
              <a:t>2</a:t>
            </a:r>
          </a:p>
        </p:txBody>
      </p:sp>
      <p:sp>
        <p:nvSpPr>
          <p:cNvPr id="259" name="TextBox 258"/>
          <p:cNvSpPr txBox="1"/>
          <p:nvPr/>
        </p:nvSpPr>
        <p:spPr>
          <a:xfrm>
            <a:off x="2692426" y="2415348"/>
            <a:ext cx="269626" cy="276999"/>
          </a:xfrm>
          <a:prstGeom prst="rect">
            <a:avLst/>
          </a:prstGeom>
          <a:noFill/>
        </p:spPr>
        <p:txBody>
          <a:bodyPr wrap="none" rtlCol="0">
            <a:spAutoFit/>
          </a:bodyPr>
          <a:lstStyle/>
          <a:p>
            <a:r>
              <a:rPr lang="en-CA" sz="1200" b="1" dirty="0"/>
              <a:t>1</a:t>
            </a:r>
          </a:p>
        </p:txBody>
      </p:sp>
      <p:sp>
        <p:nvSpPr>
          <p:cNvPr id="130" name="TextBox 129"/>
          <p:cNvSpPr txBox="1"/>
          <p:nvPr/>
        </p:nvSpPr>
        <p:spPr>
          <a:xfrm>
            <a:off x="10101387" y="132437"/>
            <a:ext cx="1638693" cy="338554"/>
          </a:xfrm>
          <a:prstGeom prst="rect">
            <a:avLst/>
          </a:prstGeom>
          <a:noFill/>
        </p:spPr>
        <p:txBody>
          <a:bodyPr wrap="square" rtlCol="0">
            <a:spAutoFit/>
          </a:bodyPr>
          <a:lstStyle/>
          <a:p>
            <a:r>
              <a:rPr lang="en-AU" sz="1600" b="1" u="sng" dirty="0"/>
              <a:t>BJ2022</a:t>
            </a:r>
          </a:p>
        </p:txBody>
      </p:sp>
      <p:cxnSp>
        <p:nvCxnSpPr>
          <p:cNvPr id="133" name="Straight Connector 132">
            <a:extLst>
              <a:ext uri="{FF2B5EF4-FFF2-40B4-BE49-F238E27FC236}">
                <a16:creationId xmlns:a16="http://schemas.microsoft.com/office/drawing/2014/main" id="{0A68FCA1-99DD-4720-BBAE-AC5A5BA7389D}"/>
              </a:ext>
            </a:extLst>
          </p:cNvPr>
          <p:cNvCxnSpPr>
            <a:cxnSpLocks/>
          </p:cNvCxnSpPr>
          <p:nvPr/>
        </p:nvCxnSpPr>
        <p:spPr bwMode="auto">
          <a:xfrm flipH="1">
            <a:off x="5168494" y="1494828"/>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 name="Straight Connector 1">
            <a:extLst>
              <a:ext uri="{FF2B5EF4-FFF2-40B4-BE49-F238E27FC236}">
                <a16:creationId xmlns:a16="http://schemas.microsoft.com/office/drawing/2014/main" id="{91DFD030-5BCE-18A8-ADE7-5608593E58F9}"/>
              </a:ext>
            </a:extLst>
          </p:cNvPr>
          <p:cNvCxnSpPr/>
          <p:nvPr/>
        </p:nvCxnSpPr>
        <p:spPr bwMode="auto">
          <a:xfrm flipH="1">
            <a:off x="7204402" y="1664255"/>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3" name="Straight Connector 2">
            <a:extLst>
              <a:ext uri="{FF2B5EF4-FFF2-40B4-BE49-F238E27FC236}">
                <a16:creationId xmlns:a16="http://schemas.microsoft.com/office/drawing/2014/main" id="{AC2BD4FC-83E3-52A8-6CA2-A5B47CCA89E4}"/>
              </a:ext>
            </a:extLst>
          </p:cNvPr>
          <p:cNvCxnSpPr/>
          <p:nvPr/>
        </p:nvCxnSpPr>
        <p:spPr bwMode="auto">
          <a:xfrm flipH="1">
            <a:off x="7311853" y="303648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4" name="Group 3">
            <a:extLst>
              <a:ext uri="{FF2B5EF4-FFF2-40B4-BE49-F238E27FC236}">
                <a16:creationId xmlns:a16="http://schemas.microsoft.com/office/drawing/2014/main" id="{4EF54797-FF39-B7EA-39E1-9CA1611A77B3}"/>
              </a:ext>
            </a:extLst>
          </p:cNvPr>
          <p:cNvGrpSpPr/>
          <p:nvPr/>
        </p:nvGrpSpPr>
        <p:grpSpPr>
          <a:xfrm>
            <a:off x="7068375" y="1859429"/>
            <a:ext cx="265113" cy="53975"/>
            <a:chOff x="3054350" y="5691984"/>
            <a:chExt cx="265113" cy="53975"/>
          </a:xfrm>
          <a:solidFill>
            <a:schemeClr val="tx1"/>
          </a:solidFill>
        </p:grpSpPr>
        <p:sp>
          <p:nvSpPr>
            <p:cNvPr id="5" name="Oval 82">
              <a:extLst>
                <a:ext uri="{FF2B5EF4-FFF2-40B4-BE49-F238E27FC236}">
                  <a16:creationId xmlns:a16="http://schemas.microsoft.com/office/drawing/2014/main" id="{E700CB60-3A90-7CD5-F817-055C44EFF789}"/>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6" name="Oval 82">
              <a:extLst>
                <a:ext uri="{FF2B5EF4-FFF2-40B4-BE49-F238E27FC236}">
                  <a16:creationId xmlns:a16="http://schemas.microsoft.com/office/drawing/2014/main" id="{D768B8DC-9718-845F-9715-9FF04234CAB9}"/>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7" name="Oval 82">
              <a:extLst>
                <a:ext uri="{FF2B5EF4-FFF2-40B4-BE49-F238E27FC236}">
                  <a16:creationId xmlns:a16="http://schemas.microsoft.com/office/drawing/2014/main" id="{7A7F04CB-AC56-4F24-5009-1324DF22FE3E}"/>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nvGrpSpPr>
          <p:cNvPr id="8" name="Group 7">
            <a:extLst>
              <a:ext uri="{FF2B5EF4-FFF2-40B4-BE49-F238E27FC236}">
                <a16:creationId xmlns:a16="http://schemas.microsoft.com/office/drawing/2014/main" id="{0625EFF3-0D37-7D96-7790-466B6A188573}"/>
              </a:ext>
            </a:extLst>
          </p:cNvPr>
          <p:cNvGrpSpPr/>
          <p:nvPr/>
        </p:nvGrpSpPr>
        <p:grpSpPr>
          <a:xfrm>
            <a:off x="14066347" y="3509160"/>
            <a:ext cx="65267" cy="45719"/>
            <a:chOff x="3054350" y="5691984"/>
            <a:chExt cx="265113" cy="53975"/>
          </a:xfrm>
          <a:solidFill>
            <a:schemeClr val="tx1"/>
          </a:solidFill>
        </p:grpSpPr>
        <p:sp>
          <p:nvSpPr>
            <p:cNvPr id="9" name="Oval 82">
              <a:extLst>
                <a:ext uri="{FF2B5EF4-FFF2-40B4-BE49-F238E27FC236}">
                  <a16:creationId xmlns:a16="http://schemas.microsoft.com/office/drawing/2014/main" id="{6F4ED1FD-9A09-4268-E394-E9714335BF78}"/>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0" name="Oval 82">
              <a:extLst>
                <a:ext uri="{FF2B5EF4-FFF2-40B4-BE49-F238E27FC236}">
                  <a16:creationId xmlns:a16="http://schemas.microsoft.com/office/drawing/2014/main" id="{3623C98C-7514-5DC1-23CE-2314AF942F06}"/>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11" name="Oval 82">
              <a:extLst>
                <a:ext uri="{FF2B5EF4-FFF2-40B4-BE49-F238E27FC236}">
                  <a16:creationId xmlns:a16="http://schemas.microsoft.com/office/drawing/2014/main" id="{0603D25A-88D6-8596-60EC-C5982E70FC80}"/>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12" name="Rectangle 14">
            <a:extLst>
              <a:ext uri="{FF2B5EF4-FFF2-40B4-BE49-F238E27FC236}">
                <a16:creationId xmlns:a16="http://schemas.microsoft.com/office/drawing/2014/main" id="{3AE490E1-6AAE-5444-C12E-9D6DFD1B54F3}"/>
              </a:ext>
            </a:extLst>
          </p:cNvPr>
          <p:cNvSpPr>
            <a:spLocks noChangeArrowheads="1"/>
          </p:cNvSpPr>
          <p:nvPr/>
        </p:nvSpPr>
        <p:spPr bwMode="auto">
          <a:xfrm>
            <a:off x="7638974" y="2282247"/>
            <a:ext cx="852798" cy="462307"/>
          </a:xfrm>
          <a:prstGeom prst="rect">
            <a:avLst/>
          </a:prstGeom>
          <a:noFill/>
          <a:ln w="9525">
            <a:noFill/>
            <a:miter lim="800000"/>
            <a:headEnd/>
            <a:tailEnd/>
          </a:ln>
        </p:spPr>
        <p:txBody>
          <a:bodyPr wrap="none" lIns="92075" tIns="46038" rIns="92075" bIns="46038">
            <a:spAutoFit/>
          </a:bodyPr>
          <a:lstStyle/>
          <a:p>
            <a:r>
              <a:rPr lang="en-US" sz="800" dirty="0">
                <a:latin typeface="Arial" charset="0"/>
              </a:rPr>
              <a:t>4 X LYNX 8X8</a:t>
            </a:r>
          </a:p>
          <a:p>
            <a:r>
              <a:rPr lang="en-US" sz="800" dirty="0">
                <a:latin typeface="Arial" charset="0"/>
              </a:rPr>
              <a:t>4 X BJ2022</a:t>
            </a:r>
          </a:p>
          <a:p>
            <a:r>
              <a:rPr lang="en-US" sz="800" dirty="0">
                <a:latin typeface="Arial" charset="0"/>
              </a:rPr>
              <a:t>1 X EQ 2102</a:t>
            </a:r>
          </a:p>
        </p:txBody>
      </p:sp>
      <p:sp>
        <p:nvSpPr>
          <p:cNvPr id="13" name="Rectangle 14">
            <a:extLst>
              <a:ext uri="{FF2B5EF4-FFF2-40B4-BE49-F238E27FC236}">
                <a16:creationId xmlns:a16="http://schemas.microsoft.com/office/drawing/2014/main" id="{1EA00B1A-FA48-44E1-B74A-DBFAE7C6D647}"/>
              </a:ext>
            </a:extLst>
          </p:cNvPr>
          <p:cNvSpPr>
            <a:spLocks noChangeArrowheads="1"/>
          </p:cNvSpPr>
          <p:nvPr/>
        </p:nvSpPr>
        <p:spPr bwMode="auto">
          <a:xfrm>
            <a:off x="6792622" y="4025143"/>
            <a:ext cx="1397819" cy="862417"/>
          </a:xfrm>
          <a:prstGeom prst="rect">
            <a:avLst/>
          </a:prstGeom>
          <a:noFill/>
          <a:ln w="9525">
            <a:noFill/>
            <a:miter lim="800000"/>
            <a:headEnd/>
            <a:tailEnd/>
          </a:ln>
        </p:spPr>
        <p:txBody>
          <a:bodyPr wrap="none" lIns="92075" tIns="46038" rIns="92075" bIns="46038">
            <a:spAutoFit/>
          </a:bodyPr>
          <a:lstStyle/>
          <a:p>
            <a:r>
              <a:rPr lang="en-US" sz="1000" dirty="0">
                <a:latin typeface="Arial" charset="0"/>
              </a:rPr>
              <a:t>3 X LYNX 8X8</a:t>
            </a:r>
          </a:p>
          <a:p>
            <a:r>
              <a:rPr lang="en-US" sz="1000" dirty="0">
                <a:latin typeface="Arial" charset="0"/>
              </a:rPr>
              <a:t>1 X BJ2022</a:t>
            </a:r>
          </a:p>
          <a:p>
            <a:r>
              <a:rPr lang="en-US" sz="1000" dirty="0">
                <a:latin typeface="Arial" charset="0"/>
              </a:rPr>
              <a:t>1 X EQ 2102</a:t>
            </a:r>
          </a:p>
          <a:p>
            <a:pPr eaLnBrk="0" hangingPunct="0"/>
            <a:r>
              <a:rPr lang="en-US" sz="1000" dirty="0">
                <a:latin typeface="Arial" charset="0"/>
              </a:rPr>
              <a:t>8 X GL UBGL 35MM</a:t>
            </a:r>
          </a:p>
          <a:p>
            <a:pPr eaLnBrk="0" hangingPunct="0"/>
            <a:r>
              <a:rPr lang="en-US" sz="1000" dirty="0">
                <a:latin typeface="Arial" charset="0"/>
              </a:rPr>
              <a:t>6 X GL ATGL FHJ 84</a:t>
            </a:r>
          </a:p>
        </p:txBody>
      </p:sp>
      <p:grpSp>
        <p:nvGrpSpPr>
          <p:cNvPr id="14" name="Group 13">
            <a:extLst>
              <a:ext uri="{FF2B5EF4-FFF2-40B4-BE49-F238E27FC236}">
                <a16:creationId xmlns:a16="http://schemas.microsoft.com/office/drawing/2014/main" id="{FDEF9154-6768-9563-DBEF-8D878DF36DC6}"/>
              </a:ext>
            </a:extLst>
          </p:cNvPr>
          <p:cNvGrpSpPr/>
          <p:nvPr/>
        </p:nvGrpSpPr>
        <p:grpSpPr>
          <a:xfrm>
            <a:off x="7090358" y="3446050"/>
            <a:ext cx="450000" cy="450000"/>
            <a:chOff x="8941690" y="4352252"/>
            <a:chExt cx="450000" cy="450000"/>
          </a:xfrm>
        </p:grpSpPr>
        <p:sp>
          <p:nvSpPr>
            <p:cNvPr id="15" name="Rectangle 14">
              <a:extLst>
                <a:ext uri="{FF2B5EF4-FFF2-40B4-BE49-F238E27FC236}">
                  <a16:creationId xmlns:a16="http://schemas.microsoft.com/office/drawing/2014/main" id="{83E8C9A5-F12D-7B24-A519-697CA3329402}"/>
                </a:ext>
              </a:extLst>
            </p:cNvPr>
            <p:cNvSpPr>
              <a:spLocks noChangeAspect="1"/>
            </p:cNvSpPr>
            <p:nvPr/>
          </p:nvSpPr>
          <p:spPr bwMode="auto">
            <a:xfrm rot="2700000">
              <a:off x="8941690" y="4352252"/>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16" name="Rectangle 701">
              <a:extLst>
                <a:ext uri="{FF2B5EF4-FFF2-40B4-BE49-F238E27FC236}">
                  <a16:creationId xmlns:a16="http://schemas.microsoft.com/office/drawing/2014/main" id="{D5EF4BCA-75D0-5964-A082-A7F09841268D}"/>
                </a:ext>
              </a:extLst>
            </p:cNvPr>
            <p:cNvSpPr>
              <a:spLocks noChangeArrowheads="1"/>
            </p:cNvSpPr>
            <p:nvPr/>
          </p:nvSpPr>
          <p:spPr bwMode="auto">
            <a:xfrm>
              <a:off x="9031621" y="4502745"/>
              <a:ext cx="291747" cy="169277"/>
            </a:xfrm>
            <a:prstGeom prst="rect">
              <a:avLst/>
            </a:prstGeom>
            <a:noFill/>
            <a:ln w="9525">
              <a:noFill/>
              <a:miter lim="800000"/>
              <a:headEnd/>
              <a:tailEnd/>
            </a:ln>
          </p:spPr>
          <p:txBody>
            <a:bodyPr wrap="none" lIns="0" tIns="0" rIns="0" bIns="0">
              <a:spAutoFit/>
            </a:bodyPr>
            <a:lstStyle/>
            <a:p>
              <a:pPr eaLnBrk="0" hangingPunct="0"/>
              <a:r>
                <a:rPr lang="en-US" sz="1100" b="1" dirty="0">
                  <a:solidFill>
                    <a:srgbClr val="FF0000"/>
                  </a:solidFill>
                </a:rPr>
                <a:t>CSS</a:t>
              </a:r>
            </a:p>
          </p:txBody>
        </p:sp>
      </p:grpSp>
      <p:grpSp>
        <p:nvGrpSpPr>
          <p:cNvPr id="17" name="Group 16">
            <a:extLst>
              <a:ext uri="{FF2B5EF4-FFF2-40B4-BE49-F238E27FC236}">
                <a16:creationId xmlns:a16="http://schemas.microsoft.com/office/drawing/2014/main" id="{A93C0C1C-C464-CD51-8520-6B0A80F9367F}"/>
              </a:ext>
            </a:extLst>
          </p:cNvPr>
          <p:cNvGrpSpPr/>
          <p:nvPr/>
        </p:nvGrpSpPr>
        <p:grpSpPr>
          <a:xfrm>
            <a:off x="6979635" y="2066758"/>
            <a:ext cx="449802" cy="439804"/>
            <a:chOff x="8398623" y="3652097"/>
            <a:chExt cx="501951" cy="502613"/>
          </a:xfrm>
        </p:grpSpPr>
        <p:sp>
          <p:nvSpPr>
            <p:cNvPr id="18" name="Rectangle 17">
              <a:extLst>
                <a:ext uri="{FF2B5EF4-FFF2-40B4-BE49-F238E27FC236}">
                  <a16:creationId xmlns:a16="http://schemas.microsoft.com/office/drawing/2014/main" id="{4F7075A9-4C66-ABE7-F7E6-61A33AB1240B}"/>
                </a:ext>
              </a:extLst>
            </p:cNvPr>
            <p:cNvSpPr>
              <a:spLocks noChangeAspect="1"/>
            </p:cNvSpPr>
            <p:nvPr/>
          </p:nvSpPr>
          <p:spPr bwMode="auto">
            <a:xfrm rot="2700000">
              <a:off x="8398292" y="3652428"/>
              <a:ext cx="502613" cy="501951"/>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19" name="Freeform 403">
              <a:extLst>
                <a:ext uri="{FF2B5EF4-FFF2-40B4-BE49-F238E27FC236}">
                  <a16:creationId xmlns:a16="http://schemas.microsoft.com/office/drawing/2014/main" id="{C836B5FE-B491-DD4B-1BDB-1EB41AB1EDFE}"/>
                </a:ext>
              </a:extLst>
            </p:cNvPr>
            <p:cNvSpPr>
              <a:spLocks noChangeAspect="1"/>
            </p:cNvSpPr>
            <p:nvPr/>
          </p:nvSpPr>
          <p:spPr bwMode="auto">
            <a:xfrm>
              <a:off x="8455876" y="3737908"/>
              <a:ext cx="393113" cy="302747"/>
            </a:xfrm>
            <a:custGeom>
              <a:avLst/>
              <a:gdLst>
                <a:gd name="T0" fmla="*/ 0 w 218"/>
                <a:gd name="T1" fmla="*/ 0 h 116"/>
                <a:gd name="T2" fmla="*/ 108 w 218"/>
                <a:gd name="T3" fmla="*/ 84 h 116"/>
                <a:gd name="T4" fmla="*/ 108 w 218"/>
                <a:gd name="T5" fmla="*/ 32 h 116"/>
                <a:gd name="T6" fmla="*/ 218 w 218"/>
                <a:gd name="T7" fmla="*/ 116 h 116"/>
                <a:gd name="T8" fmla="*/ 0 60000 65536"/>
                <a:gd name="T9" fmla="*/ 0 60000 65536"/>
                <a:gd name="T10" fmla="*/ 0 60000 65536"/>
                <a:gd name="T11" fmla="*/ 0 60000 65536"/>
                <a:gd name="T12" fmla="*/ 0 w 218"/>
                <a:gd name="T13" fmla="*/ 0 h 116"/>
                <a:gd name="T14" fmla="*/ 218 w 218"/>
                <a:gd name="T15" fmla="*/ 116 h 116"/>
              </a:gdLst>
              <a:ahLst/>
              <a:cxnLst>
                <a:cxn ang="T8">
                  <a:pos x="T0" y="T1"/>
                </a:cxn>
                <a:cxn ang="T9">
                  <a:pos x="T2" y="T3"/>
                </a:cxn>
                <a:cxn ang="T10">
                  <a:pos x="T4" y="T5"/>
                </a:cxn>
                <a:cxn ang="T11">
                  <a:pos x="T6" y="T7"/>
                </a:cxn>
              </a:cxnLst>
              <a:rect l="T12" t="T13" r="T14" b="T15"/>
              <a:pathLst>
                <a:path w="218" h="116">
                  <a:moveTo>
                    <a:pt x="0" y="0"/>
                  </a:moveTo>
                  <a:lnTo>
                    <a:pt x="108" y="84"/>
                  </a:lnTo>
                  <a:lnTo>
                    <a:pt x="108" y="32"/>
                  </a:lnTo>
                  <a:lnTo>
                    <a:pt x="218" y="116"/>
                  </a:lnTo>
                </a:path>
              </a:pathLst>
            </a:custGeom>
            <a:solidFill>
              <a:schemeClr val="bg1"/>
            </a:solidFill>
            <a:ln w="19050" cap="rnd" cmpd="sng">
              <a:solidFill>
                <a:srgbClr val="FF0000"/>
              </a:solidFill>
              <a:prstDash val="solid"/>
              <a:round/>
              <a:headEnd type="none" w="sm" len="sm"/>
              <a:tailEnd type="none" w="sm" len="sm"/>
            </a:ln>
          </p:spPr>
          <p:txBody>
            <a:bodyPr wrap="square" lIns="0" tIns="0" rIns="0">
              <a:spAutoFit/>
            </a:bodyPr>
            <a:lstStyle/>
            <a:p>
              <a:endParaRPr lang="en-US" dirty="0">
                <a:ln w="38100">
                  <a:solidFill>
                    <a:schemeClr val="tx1"/>
                  </a:solidFill>
                </a:ln>
              </a:endParaRPr>
            </a:p>
          </p:txBody>
        </p:sp>
      </p:grpSp>
      <p:cxnSp>
        <p:nvCxnSpPr>
          <p:cNvPr id="20" name="Straight Connector 19">
            <a:extLst>
              <a:ext uri="{FF2B5EF4-FFF2-40B4-BE49-F238E27FC236}">
                <a16:creationId xmlns:a16="http://schemas.microsoft.com/office/drawing/2014/main" id="{DF0AC3A4-5166-EBAD-A8E0-8E40DFBDDB1B}"/>
              </a:ext>
            </a:extLst>
          </p:cNvPr>
          <p:cNvCxnSpPr/>
          <p:nvPr/>
        </p:nvCxnSpPr>
        <p:spPr bwMode="auto">
          <a:xfrm flipH="1">
            <a:off x="5864042" y="3052225"/>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1" name="Straight Connector 20">
            <a:extLst>
              <a:ext uri="{FF2B5EF4-FFF2-40B4-BE49-F238E27FC236}">
                <a16:creationId xmlns:a16="http://schemas.microsoft.com/office/drawing/2014/main" id="{733DEF37-7E91-E5E2-35AC-093847DFD5EA}"/>
              </a:ext>
            </a:extLst>
          </p:cNvPr>
          <p:cNvCxnSpPr/>
          <p:nvPr/>
        </p:nvCxnSpPr>
        <p:spPr bwMode="auto">
          <a:xfrm flipH="1">
            <a:off x="8310206" y="6435002"/>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22" name="Rectangle 11">
            <a:extLst>
              <a:ext uri="{FF2B5EF4-FFF2-40B4-BE49-F238E27FC236}">
                <a16:creationId xmlns:a16="http://schemas.microsoft.com/office/drawing/2014/main" id="{FF9D5361-951F-2038-4FC0-DFAF79B8DD8D}"/>
              </a:ext>
            </a:extLst>
          </p:cNvPr>
          <p:cNvSpPr>
            <a:spLocks noChangeArrowheads="1"/>
          </p:cNvSpPr>
          <p:nvPr/>
        </p:nvSpPr>
        <p:spPr bwMode="auto">
          <a:xfrm>
            <a:off x="4782372" y="3850030"/>
            <a:ext cx="1502014" cy="1170193"/>
          </a:xfrm>
          <a:prstGeom prst="rect">
            <a:avLst/>
          </a:prstGeom>
          <a:noFill/>
          <a:ln w="9525">
            <a:noFill/>
            <a:miter lim="800000"/>
            <a:headEnd/>
            <a:tailEnd/>
          </a:ln>
        </p:spPr>
        <p:txBody>
          <a:bodyPr wrap="none" lIns="92075" tIns="46038" rIns="92075" bIns="46038">
            <a:spAutoFit/>
          </a:bodyPr>
          <a:lstStyle/>
          <a:p>
            <a:r>
              <a:rPr lang="en-US" sz="1000" dirty="0">
                <a:latin typeface="Arial" charset="0"/>
              </a:rPr>
              <a:t>1 X BJ2022</a:t>
            </a:r>
          </a:p>
          <a:p>
            <a:r>
              <a:rPr lang="en-US" sz="1000" dirty="0">
                <a:latin typeface="Arial" charset="0"/>
              </a:rPr>
              <a:t>3 X EQ 2102</a:t>
            </a:r>
          </a:p>
          <a:p>
            <a:r>
              <a:rPr lang="en-US" sz="1000" dirty="0">
                <a:latin typeface="Arial" charset="0"/>
              </a:rPr>
              <a:t>3 X QLU11 35MM AGL</a:t>
            </a:r>
          </a:p>
          <a:p>
            <a:r>
              <a:rPr lang="en-US" sz="1000" dirty="0">
                <a:latin typeface="Arial" charset="0"/>
              </a:rPr>
              <a:t>3 X HJ-9A ATGM</a:t>
            </a:r>
          </a:p>
          <a:p>
            <a:r>
              <a:rPr lang="en-US" sz="1000" dirty="0">
                <a:latin typeface="Arial" charset="0"/>
              </a:rPr>
              <a:t>3 X GL ATGL PF 89/98</a:t>
            </a:r>
          </a:p>
          <a:p>
            <a:r>
              <a:rPr lang="en-US" sz="1000" dirty="0">
                <a:latin typeface="Arial" charset="0"/>
              </a:rPr>
              <a:t>6 X GL ATGL FHJ 84</a:t>
            </a:r>
          </a:p>
          <a:p>
            <a:r>
              <a:rPr lang="en-US" sz="1000" dirty="0">
                <a:latin typeface="Arial" charset="0"/>
              </a:rPr>
              <a:t>3 X AMR-2 12.7MM</a:t>
            </a:r>
          </a:p>
        </p:txBody>
      </p:sp>
      <p:grpSp>
        <p:nvGrpSpPr>
          <p:cNvPr id="23" name="Group 22">
            <a:extLst>
              <a:ext uri="{FF2B5EF4-FFF2-40B4-BE49-F238E27FC236}">
                <a16:creationId xmlns:a16="http://schemas.microsoft.com/office/drawing/2014/main" id="{482D3129-08FC-688B-CBD3-02DA2D113303}"/>
              </a:ext>
            </a:extLst>
          </p:cNvPr>
          <p:cNvGrpSpPr/>
          <p:nvPr/>
        </p:nvGrpSpPr>
        <p:grpSpPr>
          <a:xfrm>
            <a:off x="5713662" y="3203149"/>
            <a:ext cx="265113" cy="53975"/>
            <a:chOff x="3054350" y="5691984"/>
            <a:chExt cx="265113" cy="53975"/>
          </a:xfrm>
          <a:solidFill>
            <a:schemeClr val="tx1"/>
          </a:solidFill>
        </p:grpSpPr>
        <p:sp>
          <p:nvSpPr>
            <p:cNvPr id="24" name="Oval 82">
              <a:extLst>
                <a:ext uri="{FF2B5EF4-FFF2-40B4-BE49-F238E27FC236}">
                  <a16:creationId xmlns:a16="http://schemas.microsoft.com/office/drawing/2014/main" id="{56B961DF-6BDB-AE2F-9625-C6C1B52C4D38}"/>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25" name="Oval 82">
              <a:extLst>
                <a:ext uri="{FF2B5EF4-FFF2-40B4-BE49-F238E27FC236}">
                  <a16:creationId xmlns:a16="http://schemas.microsoft.com/office/drawing/2014/main" id="{D43E9071-DEC2-423E-CF5E-6AB15A3C32D9}"/>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26" name="Oval 82">
              <a:extLst>
                <a:ext uri="{FF2B5EF4-FFF2-40B4-BE49-F238E27FC236}">
                  <a16:creationId xmlns:a16="http://schemas.microsoft.com/office/drawing/2014/main" id="{6C51F282-DF51-7FA4-DF0E-F8D862B5A2A6}"/>
                </a:ext>
              </a:extLst>
            </p:cNvPr>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sp>
        <p:nvSpPr>
          <p:cNvPr id="27" name="Rectangle 14">
            <a:extLst>
              <a:ext uri="{FF2B5EF4-FFF2-40B4-BE49-F238E27FC236}">
                <a16:creationId xmlns:a16="http://schemas.microsoft.com/office/drawing/2014/main" id="{4C24AFDD-4DA3-96F7-F802-1C3962C484FD}"/>
              </a:ext>
            </a:extLst>
          </p:cNvPr>
          <p:cNvSpPr>
            <a:spLocks noChangeArrowheads="1"/>
          </p:cNvSpPr>
          <p:nvPr/>
        </p:nvSpPr>
        <p:spPr bwMode="auto">
          <a:xfrm>
            <a:off x="5103987" y="3476389"/>
            <a:ext cx="570669" cy="246863"/>
          </a:xfrm>
          <a:prstGeom prst="rect">
            <a:avLst/>
          </a:prstGeom>
          <a:noFill/>
          <a:ln w="9525">
            <a:noFill/>
            <a:miter lim="800000"/>
            <a:headEnd/>
            <a:tailEnd/>
          </a:ln>
        </p:spPr>
        <p:txBody>
          <a:bodyPr wrap="none" lIns="92075" tIns="46038" rIns="92075" bIns="46038">
            <a:spAutoFit/>
          </a:bodyPr>
          <a:lstStyle/>
          <a:p>
            <a:pPr eaLnBrk="0" hangingPunct="0"/>
            <a:r>
              <a:rPr lang="en-US" sz="1000" b="1" dirty="0">
                <a:latin typeface="Arial" charset="0"/>
              </a:rPr>
              <a:t>WPNS</a:t>
            </a:r>
          </a:p>
        </p:txBody>
      </p:sp>
      <p:sp>
        <p:nvSpPr>
          <p:cNvPr id="42" name="Text Box 119">
            <a:extLst>
              <a:ext uri="{FF2B5EF4-FFF2-40B4-BE49-F238E27FC236}">
                <a16:creationId xmlns:a16="http://schemas.microsoft.com/office/drawing/2014/main" id="{757663A0-EA25-C26C-6521-917E78A2B58D}"/>
              </a:ext>
            </a:extLst>
          </p:cNvPr>
          <p:cNvSpPr txBox="1">
            <a:spLocks noChangeArrowheads="1"/>
          </p:cNvSpPr>
          <p:nvPr/>
        </p:nvSpPr>
        <p:spPr bwMode="auto">
          <a:xfrm>
            <a:off x="99920" y="3777256"/>
            <a:ext cx="1613676" cy="861774"/>
          </a:xfrm>
          <a:prstGeom prst="rect">
            <a:avLst/>
          </a:prstGeom>
          <a:noFill/>
          <a:ln w="9525">
            <a:noFill/>
            <a:miter lim="800000"/>
            <a:headEnd/>
            <a:tailEnd/>
          </a:ln>
        </p:spPr>
        <p:txBody>
          <a:bodyPr wrap="square">
            <a:spAutoFit/>
          </a:bodyPr>
          <a:lstStyle/>
          <a:p>
            <a:r>
              <a:rPr lang="en-US" sz="1000" dirty="0">
                <a:latin typeface="Arial" charset="0"/>
              </a:rPr>
              <a:t>1 X BJ2022</a:t>
            </a:r>
          </a:p>
          <a:p>
            <a:r>
              <a:rPr lang="en-US" sz="1000" dirty="0">
                <a:latin typeface="Arial" charset="0"/>
              </a:rPr>
              <a:t>3 X EQ 2102</a:t>
            </a:r>
          </a:p>
          <a:p>
            <a:r>
              <a:rPr lang="en-US" sz="1000" dirty="0">
                <a:latin typeface="Arial" charset="0"/>
              </a:rPr>
              <a:t>3 X QLU11 35MM AGL</a:t>
            </a:r>
          </a:p>
          <a:p>
            <a:r>
              <a:rPr lang="en-US" sz="1000" dirty="0">
                <a:latin typeface="Arial" charset="0"/>
              </a:rPr>
              <a:t>18 X GL ATGL PF 89</a:t>
            </a:r>
          </a:p>
          <a:p>
            <a:r>
              <a:rPr lang="en-US" sz="1000" dirty="0">
                <a:latin typeface="Arial" charset="0"/>
              </a:rPr>
              <a:t>13 X GL ATGL FHJ 84</a:t>
            </a:r>
          </a:p>
        </p:txBody>
      </p:sp>
      <p:grpSp>
        <p:nvGrpSpPr>
          <p:cNvPr id="46" name="Group 45">
            <a:extLst>
              <a:ext uri="{FF2B5EF4-FFF2-40B4-BE49-F238E27FC236}">
                <a16:creationId xmlns:a16="http://schemas.microsoft.com/office/drawing/2014/main" id="{CF454D30-D6AB-53F9-79B1-BB576AFA4C38}"/>
              </a:ext>
            </a:extLst>
          </p:cNvPr>
          <p:cNvGrpSpPr/>
          <p:nvPr/>
        </p:nvGrpSpPr>
        <p:grpSpPr>
          <a:xfrm>
            <a:off x="4862537" y="959836"/>
            <a:ext cx="592494" cy="470653"/>
            <a:chOff x="10367243" y="2360329"/>
            <a:chExt cx="592494" cy="470653"/>
          </a:xfrm>
        </p:grpSpPr>
        <p:grpSp>
          <p:nvGrpSpPr>
            <p:cNvPr id="47" name="Group 46">
              <a:extLst>
                <a:ext uri="{FF2B5EF4-FFF2-40B4-BE49-F238E27FC236}">
                  <a16:creationId xmlns:a16="http://schemas.microsoft.com/office/drawing/2014/main" id="{4582B384-3DED-32A2-C63C-2F83509EF349}"/>
                </a:ext>
              </a:extLst>
            </p:cNvPr>
            <p:cNvGrpSpPr/>
            <p:nvPr/>
          </p:nvGrpSpPr>
          <p:grpSpPr>
            <a:xfrm>
              <a:off x="10367243" y="2360329"/>
              <a:ext cx="592494" cy="470653"/>
              <a:chOff x="7616756" y="2246687"/>
              <a:chExt cx="543270" cy="450000"/>
            </a:xfrm>
          </p:grpSpPr>
          <p:sp>
            <p:nvSpPr>
              <p:cNvPr id="58" name="Rectangle 57">
                <a:extLst>
                  <a:ext uri="{FF2B5EF4-FFF2-40B4-BE49-F238E27FC236}">
                    <a16:creationId xmlns:a16="http://schemas.microsoft.com/office/drawing/2014/main" id="{038BA010-086A-6BB0-8754-73D21F91765B}"/>
                  </a:ext>
                </a:extLst>
              </p:cNvPr>
              <p:cNvSpPr>
                <a:spLocks noChangeAspect="1"/>
              </p:cNvSpPr>
              <p:nvPr/>
            </p:nvSpPr>
            <p:spPr bwMode="auto">
              <a:xfrm rot="2700000">
                <a:off x="7672671" y="224668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51" name="Group 50">
                <a:extLst>
                  <a:ext uri="{FF2B5EF4-FFF2-40B4-BE49-F238E27FC236}">
                    <a16:creationId xmlns:a16="http://schemas.microsoft.com/office/drawing/2014/main" id="{85889B1F-A985-78D7-00C1-5CD6A8479B2B}"/>
                  </a:ext>
                </a:extLst>
              </p:cNvPr>
              <p:cNvGrpSpPr/>
              <p:nvPr/>
            </p:nvGrpSpPr>
            <p:grpSpPr>
              <a:xfrm>
                <a:off x="7616756" y="2456461"/>
                <a:ext cx="543270" cy="85318"/>
                <a:chOff x="4308360" y="2679904"/>
                <a:chExt cx="543270" cy="85318"/>
              </a:xfrm>
            </p:grpSpPr>
            <p:sp>
              <p:nvSpPr>
                <p:cNvPr id="53" name="Freeform 657">
                  <a:extLst>
                    <a:ext uri="{FF2B5EF4-FFF2-40B4-BE49-F238E27FC236}">
                      <a16:creationId xmlns:a16="http://schemas.microsoft.com/office/drawing/2014/main" id="{D48154D0-742E-89E5-F044-27E44328F8F7}"/>
                    </a:ext>
                  </a:extLst>
                </p:cNvPr>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54" name="Freeform 658">
                  <a:extLst>
                    <a:ext uri="{FF2B5EF4-FFF2-40B4-BE49-F238E27FC236}">
                      <a16:creationId xmlns:a16="http://schemas.microsoft.com/office/drawing/2014/main" id="{B76A01D9-B987-2EA5-71A2-05948927BE3D}"/>
                    </a:ext>
                  </a:extLst>
                </p:cNvPr>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55" name="Freeform 659">
                  <a:extLst>
                    <a:ext uri="{FF2B5EF4-FFF2-40B4-BE49-F238E27FC236}">
                      <a16:creationId xmlns:a16="http://schemas.microsoft.com/office/drawing/2014/main" id="{56723929-F822-9C6E-9E50-5EA4BA88890A}"/>
                    </a:ext>
                  </a:extLst>
                </p:cNvPr>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56" name="Freeform 660">
                  <a:extLst>
                    <a:ext uri="{FF2B5EF4-FFF2-40B4-BE49-F238E27FC236}">
                      <a16:creationId xmlns:a16="http://schemas.microsoft.com/office/drawing/2014/main" id="{C99B0113-0385-03C9-F96C-3C858B32E6C0}"/>
                    </a:ext>
                  </a:extLst>
                </p:cNvPr>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57" name="Freeform 661">
                  <a:extLst>
                    <a:ext uri="{FF2B5EF4-FFF2-40B4-BE49-F238E27FC236}">
                      <a16:creationId xmlns:a16="http://schemas.microsoft.com/office/drawing/2014/main" id="{ED431DA8-CD2F-77B3-FC97-655FE3047E9B}"/>
                    </a:ext>
                  </a:extLst>
                </p:cNvPr>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48" name="Straight Connector 47">
              <a:extLst>
                <a:ext uri="{FF2B5EF4-FFF2-40B4-BE49-F238E27FC236}">
                  <a16:creationId xmlns:a16="http://schemas.microsoft.com/office/drawing/2014/main" id="{621A1338-1FA2-AE68-3C88-9F83E31A4F3C}"/>
                </a:ext>
              </a:extLst>
            </p:cNvPr>
            <p:cNvCxnSpPr>
              <a:stCxn id="58" idx="0"/>
              <a:endCxn id="58"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E7540CD9-1F77-5FCE-93D2-0F3DC5717490}"/>
                </a:ext>
              </a:extLst>
            </p:cNvPr>
            <p:cNvCxnSpPr>
              <a:stCxn id="58" idx="1"/>
              <a:endCxn id="58"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60" name="Group 59">
            <a:extLst>
              <a:ext uri="{FF2B5EF4-FFF2-40B4-BE49-F238E27FC236}">
                <a16:creationId xmlns:a16="http://schemas.microsoft.com/office/drawing/2014/main" id="{42147543-128E-62A1-91E6-851C9B73BF52}"/>
              </a:ext>
            </a:extLst>
          </p:cNvPr>
          <p:cNvGrpSpPr/>
          <p:nvPr/>
        </p:nvGrpSpPr>
        <p:grpSpPr>
          <a:xfrm>
            <a:off x="4265637" y="2089736"/>
            <a:ext cx="592494" cy="470653"/>
            <a:chOff x="10367243" y="2360329"/>
            <a:chExt cx="592494" cy="470653"/>
          </a:xfrm>
        </p:grpSpPr>
        <p:grpSp>
          <p:nvGrpSpPr>
            <p:cNvPr id="61" name="Group 60">
              <a:extLst>
                <a:ext uri="{FF2B5EF4-FFF2-40B4-BE49-F238E27FC236}">
                  <a16:creationId xmlns:a16="http://schemas.microsoft.com/office/drawing/2014/main" id="{401F519B-5552-9152-527E-0C405932DD97}"/>
                </a:ext>
              </a:extLst>
            </p:cNvPr>
            <p:cNvGrpSpPr/>
            <p:nvPr/>
          </p:nvGrpSpPr>
          <p:grpSpPr>
            <a:xfrm>
              <a:off x="10367243" y="2360329"/>
              <a:ext cx="592494" cy="470653"/>
              <a:chOff x="7616756" y="2246687"/>
              <a:chExt cx="543270" cy="450000"/>
            </a:xfrm>
          </p:grpSpPr>
          <p:sp>
            <p:nvSpPr>
              <p:cNvPr id="64" name="Rectangle 63">
                <a:extLst>
                  <a:ext uri="{FF2B5EF4-FFF2-40B4-BE49-F238E27FC236}">
                    <a16:creationId xmlns:a16="http://schemas.microsoft.com/office/drawing/2014/main" id="{D5FBBBAB-47B3-722C-4650-3CF631992257}"/>
                  </a:ext>
                </a:extLst>
              </p:cNvPr>
              <p:cNvSpPr>
                <a:spLocks noChangeAspect="1"/>
              </p:cNvSpPr>
              <p:nvPr/>
            </p:nvSpPr>
            <p:spPr bwMode="auto">
              <a:xfrm rot="2700000">
                <a:off x="7672671" y="224668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65" name="Group 64">
                <a:extLst>
                  <a:ext uri="{FF2B5EF4-FFF2-40B4-BE49-F238E27FC236}">
                    <a16:creationId xmlns:a16="http://schemas.microsoft.com/office/drawing/2014/main" id="{A68BE078-5F2B-4D9F-0615-1BB6680FC141}"/>
                  </a:ext>
                </a:extLst>
              </p:cNvPr>
              <p:cNvGrpSpPr/>
              <p:nvPr/>
            </p:nvGrpSpPr>
            <p:grpSpPr>
              <a:xfrm>
                <a:off x="7616756" y="2456461"/>
                <a:ext cx="543270" cy="85318"/>
                <a:chOff x="4308360" y="2679904"/>
                <a:chExt cx="543270" cy="85318"/>
              </a:xfrm>
            </p:grpSpPr>
            <p:sp>
              <p:nvSpPr>
                <p:cNvPr id="66" name="Freeform 657">
                  <a:extLst>
                    <a:ext uri="{FF2B5EF4-FFF2-40B4-BE49-F238E27FC236}">
                      <a16:creationId xmlns:a16="http://schemas.microsoft.com/office/drawing/2014/main" id="{2F120584-0C22-D781-4D94-E6F1AF9D177D}"/>
                    </a:ext>
                  </a:extLst>
                </p:cNvPr>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67" name="Freeform 658">
                  <a:extLst>
                    <a:ext uri="{FF2B5EF4-FFF2-40B4-BE49-F238E27FC236}">
                      <a16:creationId xmlns:a16="http://schemas.microsoft.com/office/drawing/2014/main" id="{95509862-2CF7-803D-62B4-39A4AD2F08CB}"/>
                    </a:ext>
                  </a:extLst>
                </p:cNvPr>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68" name="Freeform 659">
                  <a:extLst>
                    <a:ext uri="{FF2B5EF4-FFF2-40B4-BE49-F238E27FC236}">
                      <a16:creationId xmlns:a16="http://schemas.microsoft.com/office/drawing/2014/main" id="{C8B3E0AA-C05B-ED81-39D7-6FAD31C3DDE9}"/>
                    </a:ext>
                  </a:extLst>
                </p:cNvPr>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69" name="Freeform 660">
                  <a:extLst>
                    <a:ext uri="{FF2B5EF4-FFF2-40B4-BE49-F238E27FC236}">
                      <a16:creationId xmlns:a16="http://schemas.microsoft.com/office/drawing/2014/main" id="{CE5978BB-86CD-B175-3241-C3BFFC3D6EFA}"/>
                    </a:ext>
                  </a:extLst>
                </p:cNvPr>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70" name="Freeform 661">
                  <a:extLst>
                    <a:ext uri="{FF2B5EF4-FFF2-40B4-BE49-F238E27FC236}">
                      <a16:creationId xmlns:a16="http://schemas.microsoft.com/office/drawing/2014/main" id="{BE7EA1E0-0437-9DF7-2B30-186E9AE1F46E}"/>
                    </a:ext>
                  </a:extLst>
                </p:cNvPr>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62" name="Straight Connector 61">
              <a:extLst>
                <a:ext uri="{FF2B5EF4-FFF2-40B4-BE49-F238E27FC236}">
                  <a16:creationId xmlns:a16="http://schemas.microsoft.com/office/drawing/2014/main" id="{F2E1778C-3985-5B2B-9A87-C5F14A398F6D}"/>
                </a:ext>
              </a:extLst>
            </p:cNvPr>
            <p:cNvCxnSpPr>
              <a:stCxn id="64" idx="0"/>
              <a:endCxn id="64"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F4B8544-0F17-A3A6-218B-D07883C58919}"/>
                </a:ext>
              </a:extLst>
            </p:cNvPr>
            <p:cNvCxnSpPr>
              <a:stCxn id="64" idx="1"/>
              <a:endCxn id="64"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556AF5B-4A5A-E94C-BA75-A202438E58EF}"/>
              </a:ext>
            </a:extLst>
          </p:cNvPr>
          <p:cNvGrpSpPr/>
          <p:nvPr/>
        </p:nvGrpSpPr>
        <p:grpSpPr>
          <a:xfrm>
            <a:off x="5597701" y="2064594"/>
            <a:ext cx="592494" cy="470653"/>
            <a:chOff x="10367243" y="2360329"/>
            <a:chExt cx="592494" cy="470653"/>
          </a:xfrm>
        </p:grpSpPr>
        <p:grpSp>
          <p:nvGrpSpPr>
            <p:cNvPr id="72" name="Group 71">
              <a:extLst>
                <a:ext uri="{FF2B5EF4-FFF2-40B4-BE49-F238E27FC236}">
                  <a16:creationId xmlns:a16="http://schemas.microsoft.com/office/drawing/2014/main" id="{4A5C9375-4DE1-2800-C36E-F6207D8B86E9}"/>
                </a:ext>
              </a:extLst>
            </p:cNvPr>
            <p:cNvGrpSpPr/>
            <p:nvPr/>
          </p:nvGrpSpPr>
          <p:grpSpPr>
            <a:xfrm>
              <a:off x="10367243" y="2360329"/>
              <a:ext cx="592494" cy="470653"/>
              <a:chOff x="7616756" y="2246687"/>
              <a:chExt cx="543270" cy="450000"/>
            </a:xfrm>
          </p:grpSpPr>
          <p:sp>
            <p:nvSpPr>
              <p:cNvPr id="75" name="Rectangle 74">
                <a:extLst>
                  <a:ext uri="{FF2B5EF4-FFF2-40B4-BE49-F238E27FC236}">
                    <a16:creationId xmlns:a16="http://schemas.microsoft.com/office/drawing/2014/main" id="{06D93DDB-0BF6-8747-1DB9-89932953053E}"/>
                  </a:ext>
                </a:extLst>
              </p:cNvPr>
              <p:cNvSpPr>
                <a:spLocks noChangeAspect="1"/>
              </p:cNvSpPr>
              <p:nvPr/>
            </p:nvSpPr>
            <p:spPr bwMode="auto">
              <a:xfrm rot="2700000">
                <a:off x="7672671" y="224668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76" name="Group 75">
                <a:extLst>
                  <a:ext uri="{FF2B5EF4-FFF2-40B4-BE49-F238E27FC236}">
                    <a16:creationId xmlns:a16="http://schemas.microsoft.com/office/drawing/2014/main" id="{CDA3B218-4FD3-F9B5-0CCC-2F5AE322BC9A}"/>
                  </a:ext>
                </a:extLst>
              </p:cNvPr>
              <p:cNvGrpSpPr/>
              <p:nvPr/>
            </p:nvGrpSpPr>
            <p:grpSpPr>
              <a:xfrm>
                <a:off x="7616756" y="2456461"/>
                <a:ext cx="543270" cy="85318"/>
                <a:chOff x="4308360" y="2679904"/>
                <a:chExt cx="543270" cy="85318"/>
              </a:xfrm>
            </p:grpSpPr>
            <p:sp>
              <p:nvSpPr>
                <p:cNvPr id="77" name="Freeform 657">
                  <a:extLst>
                    <a:ext uri="{FF2B5EF4-FFF2-40B4-BE49-F238E27FC236}">
                      <a16:creationId xmlns:a16="http://schemas.microsoft.com/office/drawing/2014/main" id="{9F400126-C8DD-2F8A-AAD3-C2632543134E}"/>
                    </a:ext>
                  </a:extLst>
                </p:cNvPr>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78" name="Freeform 658">
                  <a:extLst>
                    <a:ext uri="{FF2B5EF4-FFF2-40B4-BE49-F238E27FC236}">
                      <a16:creationId xmlns:a16="http://schemas.microsoft.com/office/drawing/2014/main" id="{3918CDD6-5DEA-3701-4A56-78D89DA44ABC}"/>
                    </a:ext>
                  </a:extLst>
                </p:cNvPr>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79" name="Freeform 659">
                  <a:extLst>
                    <a:ext uri="{FF2B5EF4-FFF2-40B4-BE49-F238E27FC236}">
                      <a16:creationId xmlns:a16="http://schemas.microsoft.com/office/drawing/2014/main" id="{A13115A4-C613-301E-AF16-5B3C2FBC5156}"/>
                    </a:ext>
                  </a:extLst>
                </p:cNvPr>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80" name="Freeform 660">
                  <a:extLst>
                    <a:ext uri="{FF2B5EF4-FFF2-40B4-BE49-F238E27FC236}">
                      <a16:creationId xmlns:a16="http://schemas.microsoft.com/office/drawing/2014/main" id="{A91DAE10-ABA0-33CD-42F6-BAA14500322B}"/>
                    </a:ext>
                  </a:extLst>
                </p:cNvPr>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81" name="Freeform 661">
                  <a:extLst>
                    <a:ext uri="{FF2B5EF4-FFF2-40B4-BE49-F238E27FC236}">
                      <a16:creationId xmlns:a16="http://schemas.microsoft.com/office/drawing/2014/main" id="{0A4EF0A4-49D1-2BD9-CD16-804FF1C95CC9}"/>
                    </a:ext>
                  </a:extLst>
                </p:cNvPr>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73" name="Straight Connector 72">
              <a:extLst>
                <a:ext uri="{FF2B5EF4-FFF2-40B4-BE49-F238E27FC236}">
                  <a16:creationId xmlns:a16="http://schemas.microsoft.com/office/drawing/2014/main" id="{F4C98C91-0483-6028-A60E-85D31EE6AC29}"/>
                </a:ext>
              </a:extLst>
            </p:cNvPr>
            <p:cNvCxnSpPr>
              <a:stCxn id="75" idx="0"/>
              <a:endCxn id="75"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id="{E7920373-8633-BAFF-8BD6-C390A0860EFE}"/>
                </a:ext>
              </a:extLst>
            </p:cNvPr>
            <p:cNvCxnSpPr>
              <a:stCxn id="75" idx="1"/>
              <a:endCxn id="75"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82" name="Group 81">
            <a:extLst>
              <a:ext uri="{FF2B5EF4-FFF2-40B4-BE49-F238E27FC236}">
                <a16:creationId xmlns:a16="http://schemas.microsoft.com/office/drawing/2014/main" id="{C4817338-0064-6FA4-2CFD-E814720D194F}"/>
              </a:ext>
            </a:extLst>
          </p:cNvPr>
          <p:cNvGrpSpPr/>
          <p:nvPr/>
        </p:nvGrpSpPr>
        <p:grpSpPr>
          <a:xfrm>
            <a:off x="2765572" y="2101118"/>
            <a:ext cx="592494" cy="470653"/>
            <a:chOff x="10367243" y="2360329"/>
            <a:chExt cx="592494" cy="470653"/>
          </a:xfrm>
        </p:grpSpPr>
        <p:grpSp>
          <p:nvGrpSpPr>
            <p:cNvPr id="83" name="Group 82">
              <a:extLst>
                <a:ext uri="{FF2B5EF4-FFF2-40B4-BE49-F238E27FC236}">
                  <a16:creationId xmlns:a16="http://schemas.microsoft.com/office/drawing/2014/main" id="{A7B205C8-3C37-58E5-FB8C-B6AAE1F0D21C}"/>
                </a:ext>
              </a:extLst>
            </p:cNvPr>
            <p:cNvGrpSpPr/>
            <p:nvPr/>
          </p:nvGrpSpPr>
          <p:grpSpPr>
            <a:xfrm>
              <a:off x="10367243" y="2360329"/>
              <a:ext cx="592494" cy="470653"/>
              <a:chOff x="7616756" y="2246687"/>
              <a:chExt cx="543270" cy="450000"/>
            </a:xfrm>
          </p:grpSpPr>
          <p:sp>
            <p:nvSpPr>
              <p:cNvPr id="103" name="Rectangle 102">
                <a:extLst>
                  <a:ext uri="{FF2B5EF4-FFF2-40B4-BE49-F238E27FC236}">
                    <a16:creationId xmlns:a16="http://schemas.microsoft.com/office/drawing/2014/main" id="{CE4E1E8D-659E-2141-ADF2-03F2AF8FF2ED}"/>
                  </a:ext>
                </a:extLst>
              </p:cNvPr>
              <p:cNvSpPr>
                <a:spLocks noChangeAspect="1"/>
              </p:cNvSpPr>
              <p:nvPr/>
            </p:nvSpPr>
            <p:spPr bwMode="auto">
              <a:xfrm rot="2700000">
                <a:off x="7672671" y="224668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04" name="Group 103">
                <a:extLst>
                  <a:ext uri="{FF2B5EF4-FFF2-40B4-BE49-F238E27FC236}">
                    <a16:creationId xmlns:a16="http://schemas.microsoft.com/office/drawing/2014/main" id="{CB04C095-0B74-445E-5331-34C52BC839B6}"/>
                  </a:ext>
                </a:extLst>
              </p:cNvPr>
              <p:cNvGrpSpPr/>
              <p:nvPr/>
            </p:nvGrpSpPr>
            <p:grpSpPr>
              <a:xfrm>
                <a:off x="7616756" y="2456461"/>
                <a:ext cx="543270" cy="85318"/>
                <a:chOff x="4308360" y="2679904"/>
                <a:chExt cx="543270" cy="85318"/>
              </a:xfrm>
            </p:grpSpPr>
            <p:sp>
              <p:nvSpPr>
                <p:cNvPr id="105" name="Freeform 657">
                  <a:extLst>
                    <a:ext uri="{FF2B5EF4-FFF2-40B4-BE49-F238E27FC236}">
                      <a16:creationId xmlns:a16="http://schemas.microsoft.com/office/drawing/2014/main" id="{09003644-B4D6-18E3-9A45-991C0A4B1554}"/>
                    </a:ext>
                  </a:extLst>
                </p:cNvPr>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06" name="Freeform 658">
                  <a:extLst>
                    <a:ext uri="{FF2B5EF4-FFF2-40B4-BE49-F238E27FC236}">
                      <a16:creationId xmlns:a16="http://schemas.microsoft.com/office/drawing/2014/main" id="{6A83EF55-0091-C318-5BFD-BC545AF285B3}"/>
                    </a:ext>
                  </a:extLst>
                </p:cNvPr>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07" name="Freeform 659">
                  <a:extLst>
                    <a:ext uri="{FF2B5EF4-FFF2-40B4-BE49-F238E27FC236}">
                      <a16:creationId xmlns:a16="http://schemas.microsoft.com/office/drawing/2014/main" id="{21B0B50A-D6A0-5E5C-EBBC-DB8BF98AD9E0}"/>
                    </a:ext>
                  </a:extLst>
                </p:cNvPr>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08" name="Freeform 660">
                  <a:extLst>
                    <a:ext uri="{FF2B5EF4-FFF2-40B4-BE49-F238E27FC236}">
                      <a16:creationId xmlns:a16="http://schemas.microsoft.com/office/drawing/2014/main" id="{FA15FFA0-E11F-F368-C9CD-9211072C230A}"/>
                    </a:ext>
                  </a:extLst>
                </p:cNvPr>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09" name="Freeform 661">
                  <a:extLst>
                    <a:ext uri="{FF2B5EF4-FFF2-40B4-BE49-F238E27FC236}">
                      <a16:creationId xmlns:a16="http://schemas.microsoft.com/office/drawing/2014/main" id="{356CCC37-9245-1A6F-8757-060BB3610077}"/>
                    </a:ext>
                  </a:extLst>
                </p:cNvPr>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84" name="Straight Connector 83">
              <a:extLst>
                <a:ext uri="{FF2B5EF4-FFF2-40B4-BE49-F238E27FC236}">
                  <a16:creationId xmlns:a16="http://schemas.microsoft.com/office/drawing/2014/main" id="{7D69A37C-C8EB-1E88-61B9-24A4131DAB5A}"/>
                </a:ext>
              </a:extLst>
            </p:cNvPr>
            <p:cNvCxnSpPr>
              <a:stCxn id="103" idx="0"/>
              <a:endCxn id="103"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5" name="Straight Connector 84">
              <a:extLst>
                <a:ext uri="{FF2B5EF4-FFF2-40B4-BE49-F238E27FC236}">
                  <a16:creationId xmlns:a16="http://schemas.microsoft.com/office/drawing/2014/main" id="{78993450-EBA5-201D-6DDD-1D1CB3CDE95B}"/>
                </a:ext>
              </a:extLst>
            </p:cNvPr>
            <p:cNvCxnSpPr>
              <a:stCxn id="103" idx="1"/>
              <a:endCxn id="103"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10" name="Group 109">
            <a:extLst>
              <a:ext uri="{FF2B5EF4-FFF2-40B4-BE49-F238E27FC236}">
                <a16:creationId xmlns:a16="http://schemas.microsoft.com/office/drawing/2014/main" id="{8E4EA214-7F65-6500-55B4-64350622E6E2}"/>
              </a:ext>
            </a:extLst>
          </p:cNvPr>
          <p:cNvGrpSpPr/>
          <p:nvPr/>
        </p:nvGrpSpPr>
        <p:grpSpPr>
          <a:xfrm>
            <a:off x="4163185" y="3447418"/>
            <a:ext cx="592494" cy="470653"/>
            <a:chOff x="10367243" y="2360329"/>
            <a:chExt cx="592494" cy="470653"/>
          </a:xfrm>
        </p:grpSpPr>
        <p:grpSp>
          <p:nvGrpSpPr>
            <p:cNvPr id="111" name="Group 110">
              <a:extLst>
                <a:ext uri="{FF2B5EF4-FFF2-40B4-BE49-F238E27FC236}">
                  <a16:creationId xmlns:a16="http://schemas.microsoft.com/office/drawing/2014/main" id="{257D6C8D-DA06-8826-8840-DC8E0D6693BE}"/>
                </a:ext>
              </a:extLst>
            </p:cNvPr>
            <p:cNvGrpSpPr/>
            <p:nvPr/>
          </p:nvGrpSpPr>
          <p:grpSpPr>
            <a:xfrm>
              <a:off x="10367243" y="2360329"/>
              <a:ext cx="592494" cy="470653"/>
              <a:chOff x="7616756" y="2246687"/>
              <a:chExt cx="543270" cy="450000"/>
            </a:xfrm>
          </p:grpSpPr>
          <p:sp>
            <p:nvSpPr>
              <p:cNvPr id="114" name="Rectangle 113">
                <a:extLst>
                  <a:ext uri="{FF2B5EF4-FFF2-40B4-BE49-F238E27FC236}">
                    <a16:creationId xmlns:a16="http://schemas.microsoft.com/office/drawing/2014/main" id="{3EE60871-F61C-AA30-2136-F9A069577CAA}"/>
                  </a:ext>
                </a:extLst>
              </p:cNvPr>
              <p:cNvSpPr>
                <a:spLocks noChangeAspect="1"/>
              </p:cNvSpPr>
              <p:nvPr/>
            </p:nvSpPr>
            <p:spPr bwMode="auto">
              <a:xfrm rot="2700000">
                <a:off x="7672671" y="224668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15" name="Group 114">
                <a:extLst>
                  <a:ext uri="{FF2B5EF4-FFF2-40B4-BE49-F238E27FC236}">
                    <a16:creationId xmlns:a16="http://schemas.microsoft.com/office/drawing/2014/main" id="{02D9C150-BB58-DF7A-FD07-A918FEA884D9}"/>
                  </a:ext>
                </a:extLst>
              </p:cNvPr>
              <p:cNvGrpSpPr/>
              <p:nvPr/>
            </p:nvGrpSpPr>
            <p:grpSpPr>
              <a:xfrm>
                <a:off x="7616756" y="2456461"/>
                <a:ext cx="543270" cy="85318"/>
                <a:chOff x="4308360" y="2679904"/>
                <a:chExt cx="543270" cy="85318"/>
              </a:xfrm>
            </p:grpSpPr>
            <p:sp>
              <p:nvSpPr>
                <p:cNvPr id="116" name="Freeform 657">
                  <a:extLst>
                    <a:ext uri="{FF2B5EF4-FFF2-40B4-BE49-F238E27FC236}">
                      <a16:creationId xmlns:a16="http://schemas.microsoft.com/office/drawing/2014/main" id="{675F2F73-F4E8-DD09-32B0-FBE4602DD289}"/>
                    </a:ext>
                  </a:extLst>
                </p:cNvPr>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17" name="Freeform 658">
                  <a:extLst>
                    <a:ext uri="{FF2B5EF4-FFF2-40B4-BE49-F238E27FC236}">
                      <a16:creationId xmlns:a16="http://schemas.microsoft.com/office/drawing/2014/main" id="{2586E6E2-A1FD-90B9-772C-C4971E8EEF22}"/>
                    </a:ext>
                  </a:extLst>
                </p:cNvPr>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18" name="Freeform 659">
                  <a:extLst>
                    <a:ext uri="{FF2B5EF4-FFF2-40B4-BE49-F238E27FC236}">
                      <a16:creationId xmlns:a16="http://schemas.microsoft.com/office/drawing/2014/main" id="{BAFB9329-B599-D352-04B6-1C55BBC77472}"/>
                    </a:ext>
                  </a:extLst>
                </p:cNvPr>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19" name="Freeform 660">
                  <a:extLst>
                    <a:ext uri="{FF2B5EF4-FFF2-40B4-BE49-F238E27FC236}">
                      <a16:creationId xmlns:a16="http://schemas.microsoft.com/office/drawing/2014/main" id="{E51022ED-1C8B-5A7D-005E-814D1843D063}"/>
                    </a:ext>
                  </a:extLst>
                </p:cNvPr>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20" name="Freeform 661">
                  <a:extLst>
                    <a:ext uri="{FF2B5EF4-FFF2-40B4-BE49-F238E27FC236}">
                      <a16:creationId xmlns:a16="http://schemas.microsoft.com/office/drawing/2014/main" id="{0ED882AF-2774-6010-1DF0-76E8987FE780}"/>
                    </a:ext>
                  </a:extLst>
                </p:cNvPr>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112" name="Straight Connector 111">
              <a:extLst>
                <a:ext uri="{FF2B5EF4-FFF2-40B4-BE49-F238E27FC236}">
                  <a16:creationId xmlns:a16="http://schemas.microsoft.com/office/drawing/2014/main" id="{95CED89E-B13A-EAA3-44A9-71F5CCF3DB94}"/>
                </a:ext>
              </a:extLst>
            </p:cNvPr>
            <p:cNvCxnSpPr>
              <a:stCxn id="114" idx="0"/>
              <a:endCxn id="114"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2FF8A9FB-8CF3-D927-FEA4-339EE16050E4}"/>
                </a:ext>
              </a:extLst>
            </p:cNvPr>
            <p:cNvCxnSpPr>
              <a:stCxn id="114" idx="1"/>
              <a:endCxn id="114"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121" name="TextBox 120">
            <a:extLst>
              <a:ext uri="{FF2B5EF4-FFF2-40B4-BE49-F238E27FC236}">
                <a16:creationId xmlns:a16="http://schemas.microsoft.com/office/drawing/2014/main" id="{A6874E6D-F551-3C67-97B0-17B07AD73FD3}"/>
              </a:ext>
            </a:extLst>
          </p:cNvPr>
          <p:cNvSpPr txBox="1"/>
          <p:nvPr/>
        </p:nvSpPr>
        <p:spPr>
          <a:xfrm>
            <a:off x="10101387" y="2297045"/>
            <a:ext cx="884858" cy="338554"/>
          </a:xfrm>
          <a:prstGeom prst="rect">
            <a:avLst/>
          </a:prstGeom>
          <a:noFill/>
        </p:spPr>
        <p:txBody>
          <a:bodyPr wrap="none" rtlCol="0">
            <a:spAutoFit/>
          </a:bodyPr>
          <a:lstStyle/>
          <a:p>
            <a:r>
              <a:rPr lang="en-AU" sz="1600" b="1" u="sng" dirty="0"/>
              <a:t>EQ 2102</a:t>
            </a:r>
          </a:p>
        </p:txBody>
      </p:sp>
      <p:pic>
        <p:nvPicPr>
          <p:cNvPr id="122" name="Picture 121" descr="A picture containing transport, outdoor, vehicle, wheel&#10;&#10;Description automatically generated">
            <a:extLst>
              <a:ext uri="{FF2B5EF4-FFF2-40B4-BE49-F238E27FC236}">
                <a16:creationId xmlns:a16="http://schemas.microsoft.com/office/drawing/2014/main" id="{A61BF339-A45A-F989-9D64-BE96753598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9923" y="2703159"/>
            <a:ext cx="2436716" cy="1532634"/>
          </a:xfrm>
          <a:prstGeom prst="rect">
            <a:avLst/>
          </a:prstGeom>
          <a:noFill/>
          <a:ln w="19050">
            <a:solidFill>
              <a:schemeClr val="accent6">
                <a:lumMod val="75000"/>
              </a:schemeClr>
            </a:solidFill>
          </a:ln>
        </p:spPr>
      </p:pic>
      <p:pic>
        <p:nvPicPr>
          <p:cNvPr id="1026" name="Picture 2" descr="Image result for bj2022">
            <a:extLst>
              <a:ext uri="{FF2B5EF4-FFF2-40B4-BE49-F238E27FC236}">
                <a16:creationId xmlns:a16="http://schemas.microsoft.com/office/drawing/2014/main" id="{A92E3839-E016-9065-0E82-5CDA4052ED2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64671" y="515816"/>
            <a:ext cx="2393972" cy="1646810"/>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grpSp>
        <p:nvGrpSpPr>
          <p:cNvPr id="123" name="Group 122">
            <a:extLst>
              <a:ext uri="{FF2B5EF4-FFF2-40B4-BE49-F238E27FC236}">
                <a16:creationId xmlns:a16="http://schemas.microsoft.com/office/drawing/2014/main" id="{B37F2583-9CD4-68A7-3946-692D9DA8DEA4}"/>
              </a:ext>
            </a:extLst>
          </p:cNvPr>
          <p:cNvGrpSpPr/>
          <p:nvPr/>
        </p:nvGrpSpPr>
        <p:grpSpPr>
          <a:xfrm>
            <a:off x="1051976" y="3439472"/>
            <a:ext cx="592494" cy="470653"/>
            <a:chOff x="10367243" y="2360329"/>
            <a:chExt cx="592494" cy="470653"/>
          </a:xfrm>
        </p:grpSpPr>
        <p:grpSp>
          <p:nvGrpSpPr>
            <p:cNvPr id="124" name="Group 123">
              <a:extLst>
                <a:ext uri="{FF2B5EF4-FFF2-40B4-BE49-F238E27FC236}">
                  <a16:creationId xmlns:a16="http://schemas.microsoft.com/office/drawing/2014/main" id="{F8DFE8F7-C82C-2078-8168-4F996E1C9C03}"/>
                </a:ext>
              </a:extLst>
            </p:cNvPr>
            <p:cNvGrpSpPr/>
            <p:nvPr/>
          </p:nvGrpSpPr>
          <p:grpSpPr>
            <a:xfrm>
              <a:off x="10367243" y="2360329"/>
              <a:ext cx="592494" cy="470653"/>
              <a:chOff x="7616756" y="2246687"/>
              <a:chExt cx="543270" cy="450000"/>
            </a:xfrm>
          </p:grpSpPr>
          <p:sp>
            <p:nvSpPr>
              <p:cNvPr id="127" name="Rectangle 126">
                <a:extLst>
                  <a:ext uri="{FF2B5EF4-FFF2-40B4-BE49-F238E27FC236}">
                    <a16:creationId xmlns:a16="http://schemas.microsoft.com/office/drawing/2014/main" id="{6CCB2B09-FCC9-60E6-D38A-486F6C866DBC}"/>
                  </a:ext>
                </a:extLst>
              </p:cNvPr>
              <p:cNvSpPr>
                <a:spLocks noChangeAspect="1"/>
              </p:cNvSpPr>
              <p:nvPr/>
            </p:nvSpPr>
            <p:spPr bwMode="auto">
              <a:xfrm rot="2700000">
                <a:off x="7672671" y="224668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28" name="Group 127">
                <a:extLst>
                  <a:ext uri="{FF2B5EF4-FFF2-40B4-BE49-F238E27FC236}">
                    <a16:creationId xmlns:a16="http://schemas.microsoft.com/office/drawing/2014/main" id="{644C604A-288B-768F-A6D4-E66385C53EC7}"/>
                  </a:ext>
                </a:extLst>
              </p:cNvPr>
              <p:cNvGrpSpPr/>
              <p:nvPr/>
            </p:nvGrpSpPr>
            <p:grpSpPr>
              <a:xfrm>
                <a:off x="7616756" y="2456461"/>
                <a:ext cx="543270" cy="85318"/>
                <a:chOff x="4308360" y="2679904"/>
                <a:chExt cx="543270" cy="85318"/>
              </a:xfrm>
            </p:grpSpPr>
            <p:sp>
              <p:nvSpPr>
                <p:cNvPr id="129" name="Freeform 657">
                  <a:extLst>
                    <a:ext uri="{FF2B5EF4-FFF2-40B4-BE49-F238E27FC236}">
                      <a16:creationId xmlns:a16="http://schemas.microsoft.com/office/drawing/2014/main" id="{0A750781-9C34-EA81-E0F3-6702BC5BAB4B}"/>
                    </a:ext>
                  </a:extLst>
                </p:cNvPr>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31" name="Freeform 658">
                  <a:extLst>
                    <a:ext uri="{FF2B5EF4-FFF2-40B4-BE49-F238E27FC236}">
                      <a16:creationId xmlns:a16="http://schemas.microsoft.com/office/drawing/2014/main" id="{54F243D9-FF1B-E962-A49D-2220842F0C38}"/>
                    </a:ext>
                  </a:extLst>
                </p:cNvPr>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34" name="Freeform 659">
                  <a:extLst>
                    <a:ext uri="{FF2B5EF4-FFF2-40B4-BE49-F238E27FC236}">
                      <a16:creationId xmlns:a16="http://schemas.microsoft.com/office/drawing/2014/main" id="{700EED94-DD9B-332C-BFAB-070C6E9C37A4}"/>
                    </a:ext>
                  </a:extLst>
                </p:cNvPr>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35" name="Freeform 660">
                  <a:extLst>
                    <a:ext uri="{FF2B5EF4-FFF2-40B4-BE49-F238E27FC236}">
                      <a16:creationId xmlns:a16="http://schemas.microsoft.com/office/drawing/2014/main" id="{5FA28AE4-E04A-301F-1387-ED2BDAF534EA}"/>
                    </a:ext>
                  </a:extLst>
                </p:cNvPr>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36" name="Freeform 661">
                  <a:extLst>
                    <a:ext uri="{FF2B5EF4-FFF2-40B4-BE49-F238E27FC236}">
                      <a16:creationId xmlns:a16="http://schemas.microsoft.com/office/drawing/2014/main" id="{1FAF16BF-826B-DCD8-B080-8D986E09AD93}"/>
                    </a:ext>
                  </a:extLst>
                </p:cNvPr>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125" name="Straight Connector 124">
              <a:extLst>
                <a:ext uri="{FF2B5EF4-FFF2-40B4-BE49-F238E27FC236}">
                  <a16:creationId xmlns:a16="http://schemas.microsoft.com/office/drawing/2014/main" id="{74DAA6BD-4831-8FF8-2D7C-D40AF77B7EC9}"/>
                </a:ext>
              </a:extLst>
            </p:cNvPr>
            <p:cNvCxnSpPr>
              <a:stCxn id="127" idx="0"/>
              <a:endCxn id="127"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AD3098B4-A31C-B088-3B1F-07680E73C419}"/>
                </a:ext>
              </a:extLst>
            </p:cNvPr>
            <p:cNvCxnSpPr>
              <a:stCxn id="127" idx="1"/>
              <a:endCxn id="127"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37" name="Group 136">
            <a:extLst>
              <a:ext uri="{FF2B5EF4-FFF2-40B4-BE49-F238E27FC236}">
                <a16:creationId xmlns:a16="http://schemas.microsoft.com/office/drawing/2014/main" id="{009EF068-EB38-86FB-E0CC-70DDCD8B9218}"/>
              </a:ext>
            </a:extLst>
          </p:cNvPr>
          <p:cNvGrpSpPr/>
          <p:nvPr/>
        </p:nvGrpSpPr>
        <p:grpSpPr>
          <a:xfrm>
            <a:off x="2607255" y="3423547"/>
            <a:ext cx="592494" cy="470653"/>
            <a:chOff x="10367243" y="2360329"/>
            <a:chExt cx="592494" cy="470653"/>
          </a:xfrm>
        </p:grpSpPr>
        <p:grpSp>
          <p:nvGrpSpPr>
            <p:cNvPr id="139" name="Group 138">
              <a:extLst>
                <a:ext uri="{FF2B5EF4-FFF2-40B4-BE49-F238E27FC236}">
                  <a16:creationId xmlns:a16="http://schemas.microsoft.com/office/drawing/2014/main" id="{4AA3339A-4497-47F4-1D46-6E797B42D1F8}"/>
                </a:ext>
              </a:extLst>
            </p:cNvPr>
            <p:cNvGrpSpPr/>
            <p:nvPr/>
          </p:nvGrpSpPr>
          <p:grpSpPr>
            <a:xfrm>
              <a:off x="10367243" y="2360329"/>
              <a:ext cx="592494" cy="470653"/>
              <a:chOff x="7616756" y="2246687"/>
              <a:chExt cx="543270" cy="450000"/>
            </a:xfrm>
          </p:grpSpPr>
          <p:sp>
            <p:nvSpPr>
              <p:cNvPr id="145" name="Rectangle 144">
                <a:extLst>
                  <a:ext uri="{FF2B5EF4-FFF2-40B4-BE49-F238E27FC236}">
                    <a16:creationId xmlns:a16="http://schemas.microsoft.com/office/drawing/2014/main" id="{82D68708-16C8-FF35-6336-7F67B88BEC93}"/>
                  </a:ext>
                </a:extLst>
              </p:cNvPr>
              <p:cNvSpPr>
                <a:spLocks noChangeAspect="1"/>
              </p:cNvSpPr>
              <p:nvPr/>
            </p:nvSpPr>
            <p:spPr bwMode="auto">
              <a:xfrm rot="2700000">
                <a:off x="7672671" y="224668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51" name="Group 150">
                <a:extLst>
                  <a:ext uri="{FF2B5EF4-FFF2-40B4-BE49-F238E27FC236}">
                    <a16:creationId xmlns:a16="http://schemas.microsoft.com/office/drawing/2014/main" id="{F4297D9A-4282-B386-48D5-5FDF1A26F1CE}"/>
                  </a:ext>
                </a:extLst>
              </p:cNvPr>
              <p:cNvGrpSpPr/>
              <p:nvPr/>
            </p:nvGrpSpPr>
            <p:grpSpPr>
              <a:xfrm>
                <a:off x="7616756" y="2456461"/>
                <a:ext cx="543270" cy="85318"/>
                <a:chOff x="4308360" y="2679904"/>
                <a:chExt cx="543270" cy="85318"/>
              </a:xfrm>
            </p:grpSpPr>
            <p:sp>
              <p:nvSpPr>
                <p:cNvPr id="152" name="Freeform 657">
                  <a:extLst>
                    <a:ext uri="{FF2B5EF4-FFF2-40B4-BE49-F238E27FC236}">
                      <a16:creationId xmlns:a16="http://schemas.microsoft.com/office/drawing/2014/main" id="{3CC0F2A5-5C72-2062-E063-9D3565CF7253}"/>
                    </a:ext>
                  </a:extLst>
                </p:cNvPr>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88" name="Freeform 658">
                  <a:extLst>
                    <a:ext uri="{FF2B5EF4-FFF2-40B4-BE49-F238E27FC236}">
                      <a16:creationId xmlns:a16="http://schemas.microsoft.com/office/drawing/2014/main" id="{BE2669AD-3635-6DC9-EBAD-87A0DD53FB53}"/>
                    </a:ext>
                  </a:extLst>
                </p:cNvPr>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024" name="Freeform 659">
                  <a:extLst>
                    <a:ext uri="{FF2B5EF4-FFF2-40B4-BE49-F238E27FC236}">
                      <a16:creationId xmlns:a16="http://schemas.microsoft.com/office/drawing/2014/main" id="{79FC0A51-4284-48F8-ED23-4C6C66085094}"/>
                    </a:ext>
                  </a:extLst>
                </p:cNvPr>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025" name="Freeform 660">
                  <a:extLst>
                    <a:ext uri="{FF2B5EF4-FFF2-40B4-BE49-F238E27FC236}">
                      <a16:creationId xmlns:a16="http://schemas.microsoft.com/office/drawing/2014/main" id="{C003D7E5-244B-1AC3-78D3-D87DAE94D00B}"/>
                    </a:ext>
                  </a:extLst>
                </p:cNvPr>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027" name="Freeform 661">
                  <a:extLst>
                    <a:ext uri="{FF2B5EF4-FFF2-40B4-BE49-F238E27FC236}">
                      <a16:creationId xmlns:a16="http://schemas.microsoft.com/office/drawing/2014/main" id="{8609009A-DE0F-D7D8-A368-1F75C8C3B217}"/>
                    </a:ext>
                  </a:extLst>
                </p:cNvPr>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143" name="Straight Connector 142">
              <a:extLst>
                <a:ext uri="{FF2B5EF4-FFF2-40B4-BE49-F238E27FC236}">
                  <a16:creationId xmlns:a16="http://schemas.microsoft.com/office/drawing/2014/main" id="{DA3D2C3F-39D5-F607-59A6-7CEA36CDE1DC}"/>
                </a:ext>
              </a:extLst>
            </p:cNvPr>
            <p:cNvCxnSpPr>
              <a:stCxn id="145" idx="0"/>
              <a:endCxn id="145"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303B38BB-ABB0-F2C5-5066-EB56A30F2667}"/>
                </a:ext>
              </a:extLst>
            </p:cNvPr>
            <p:cNvCxnSpPr>
              <a:stCxn id="145" idx="1"/>
              <a:endCxn id="145"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028" name="Group 1027">
            <a:extLst>
              <a:ext uri="{FF2B5EF4-FFF2-40B4-BE49-F238E27FC236}">
                <a16:creationId xmlns:a16="http://schemas.microsoft.com/office/drawing/2014/main" id="{4C5BA044-67FE-4D3A-1082-973559BB563A}"/>
              </a:ext>
            </a:extLst>
          </p:cNvPr>
          <p:cNvGrpSpPr/>
          <p:nvPr/>
        </p:nvGrpSpPr>
        <p:grpSpPr>
          <a:xfrm>
            <a:off x="5626965" y="3498875"/>
            <a:ext cx="592494" cy="470653"/>
            <a:chOff x="10367243" y="2360329"/>
            <a:chExt cx="592494" cy="470653"/>
          </a:xfrm>
        </p:grpSpPr>
        <p:grpSp>
          <p:nvGrpSpPr>
            <p:cNvPr id="1029" name="Group 1028">
              <a:extLst>
                <a:ext uri="{FF2B5EF4-FFF2-40B4-BE49-F238E27FC236}">
                  <a16:creationId xmlns:a16="http://schemas.microsoft.com/office/drawing/2014/main" id="{48673E74-99CD-283F-D6B1-45754F9F932C}"/>
                </a:ext>
              </a:extLst>
            </p:cNvPr>
            <p:cNvGrpSpPr/>
            <p:nvPr/>
          </p:nvGrpSpPr>
          <p:grpSpPr>
            <a:xfrm>
              <a:off x="10367243" y="2360329"/>
              <a:ext cx="592494" cy="470653"/>
              <a:chOff x="7616756" y="2246687"/>
              <a:chExt cx="543270" cy="450000"/>
            </a:xfrm>
          </p:grpSpPr>
          <p:sp>
            <p:nvSpPr>
              <p:cNvPr id="1032" name="Rectangle 1031">
                <a:extLst>
                  <a:ext uri="{FF2B5EF4-FFF2-40B4-BE49-F238E27FC236}">
                    <a16:creationId xmlns:a16="http://schemas.microsoft.com/office/drawing/2014/main" id="{64147CA2-F8C3-F206-2437-1EBF328A54EC}"/>
                  </a:ext>
                </a:extLst>
              </p:cNvPr>
              <p:cNvSpPr>
                <a:spLocks noChangeAspect="1"/>
              </p:cNvSpPr>
              <p:nvPr/>
            </p:nvSpPr>
            <p:spPr bwMode="auto">
              <a:xfrm rot="2700000">
                <a:off x="7672671" y="224668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033" name="Group 1032">
                <a:extLst>
                  <a:ext uri="{FF2B5EF4-FFF2-40B4-BE49-F238E27FC236}">
                    <a16:creationId xmlns:a16="http://schemas.microsoft.com/office/drawing/2014/main" id="{2A242514-4F84-573D-8E62-C3AE7693205A}"/>
                  </a:ext>
                </a:extLst>
              </p:cNvPr>
              <p:cNvGrpSpPr/>
              <p:nvPr/>
            </p:nvGrpSpPr>
            <p:grpSpPr>
              <a:xfrm>
                <a:off x="7616756" y="2456461"/>
                <a:ext cx="543270" cy="85318"/>
                <a:chOff x="4308360" y="2679904"/>
                <a:chExt cx="543270" cy="85318"/>
              </a:xfrm>
            </p:grpSpPr>
            <p:sp>
              <p:nvSpPr>
                <p:cNvPr id="1034" name="Freeform 657">
                  <a:extLst>
                    <a:ext uri="{FF2B5EF4-FFF2-40B4-BE49-F238E27FC236}">
                      <a16:creationId xmlns:a16="http://schemas.microsoft.com/office/drawing/2014/main" id="{7E9A221B-9AB8-18FE-6452-743D78E0D2DD}"/>
                    </a:ext>
                  </a:extLst>
                </p:cNvPr>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035" name="Freeform 658">
                  <a:extLst>
                    <a:ext uri="{FF2B5EF4-FFF2-40B4-BE49-F238E27FC236}">
                      <a16:creationId xmlns:a16="http://schemas.microsoft.com/office/drawing/2014/main" id="{50507CC5-0C81-B85C-754F-D4EA241A1476}"/>
                    </a:ext>
                  </a:extLst>
                </p:cNvPr>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036" name="Freeform 659">
                  <a:extLst>
                    <a:ext uri="{FF2B5EF4-FFF2-40B4-BE49-F238E27FC236}">
                      <a16:creationId xmlns:a16="http://schemas.microsoft.com/office/drawing/2014/main" id="{E7B0A3F5-299B-2A85-7007-45E00F6143AD}"/>
                    </a:ext>
                  </a:extLst>
                </p:cNvPr>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037" name="Freeform 660">
                  <a:extLst>
                    <a:ext uri="{FF2B5EF4-FFF2-40B4-BE49-F238E27FC236}">
                      <a16:creationId xmlns:a16="http://schemas.microsoft.com/office/drawing/2014/main" id="{30A7917E-2614-BF21-4F81-9D849E5DB5C6}"/>
                    </a:ext>
                  </a:extLst>
                </p:cNvPr>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038" name="Freeform 661">
                  <a:extLst>
                    <a:ext uri="{FF2B5EF4-FFF2-40B4-BE49-F238E27FC236}">
                      <a16:creationId xmlns:a16="http://schemas.microsoft.com/office/drawing/2014/main" id="{DFBBABD9-57A5-2AD9-CA6D-FDB3EFECD1B3}"/>
                    </a:ext>
                  </a:extLst>
                </p:cNvPr>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1030" name="Straight Connector 1029">
              <a:extLst>
                <a:ext uri="{FF2B5EF4-FFF2-40B4-BE49-F238E27FC236}">
                  <a16:creationId xmlns:a16="http://schemas.microsoft.com/office/drawing/2014/main" id="{C579ED2E-3C32-5BF5-0567-15FC57CD72EB}"/>
                </a:ext>
              </a:extLst>
            </p:cNvPr>
            <p:cNvCxnSpPr>
              <a:stCxn id="1032" idx="0"/>
              <a:endCxn id="1032"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31" name="Straight Connector 1030">
              <a:extLst>
                <a:ext uri="{FF2B5EF4-FFF2-40B4-BE49-F238E27FC236}">
                  <a16:creationId xmlns:a16="http://schemas.microsoft.com/office/drawing/2014/main" id="{E6F4F38A-F069-8BC5-8AF1-C3256F8563EF}"/>
                </a:ext>
              </a:extLst>
            </p:cNvPr>
            <p:cNvCxnSpPr>
              <a:stCxn id="1032" idx="1"/>
              <a:endCxn id="1032"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pic>
        <p:nvPicPr>
          <p:cNvPr id="1039" name="Picture 4" descr="Image result for CHINESE 35MM GRENADE LAUNCHER QLU11">
            <a:extLst>
              <a:ext uri="{FF2B5EF4-FFF2-40B4-BE49-F238E27FC236}">
                <a16:creationId xmlns:a16="http://schemas.microsoft.com/office/drawing/2014/main" id="{09B9C116-06EB-8078-1EAD-C7283A77D5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37133" y="5097315"/>
            <a:ext cx="1888360" cy="1523563"/>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1040" name="Picture 6" descr="Image result for CHINESE AMR-2">
            <a:extLst>
              <a:ext uri="{FF2B5EF4-FFF2-40B4-BE49-F238E27FC236}">
                <a16:creationId xmlns:a16="http://schemas.microsoft.com/office/drawing/2014/main" id="{7B545980-7409-49DB-B85F-B310FA95F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7829" y="5097681"/>
            <a:ext cx="2185559" cy="1523564"/>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pic>
        <p:nvPicPr>
          <p:cNvPr id="1041" name="Picture 8" descr="Image result for CHINESE ALL TERRAIN LYNX LOGISTICS 8X8">
            <a:extLst>
              <a:ext uri="{FF2B5EF4-FFF2-40B4-BE49-F238E27FC236}">
                <a16:creationId xmlns:a16="http://schemas.microsoft.com/office/drawing/2014/main" id="{898CF72F-1976-BB9A-342C-6EB01135056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56306" y="4919412"/>
            <a:ext cx="2419304" cy="1740470"/>
          </a:xfrm>
          <a:prstGeom prst="rect">
            <a:avLst/>
          </a:prstGeom>
          <a:noFill/>
          <a:ln w="19050">
            <a:solidFill>
              <a:schemeClr val="accent6">
                <a:lumMod val="75000"/>
              </a:schemeClr>
            </a:solidFill>
          </a:ln>
          <a:extLst>
            <a:ext uri="{909E8E84-426E-40DD-AFC4-6F175D3DCCD1}">
              <a14:hiddenFill xmlns:a14="http://schemas.microsoft.com/office/drawing/2010/main">
                <a:solidFill>
                  <a:srgbClr val="FFFFFF"/>
                </a:solidFill>
              </a14:hiddenFill>
            </a:ext>
          </a:extLst>
        </p:spPr>
      </p:pic>
      <p:grpSp>
        <p:nvGrpSpPr>
          <p:cNvPr id="1042" name="Group 1041">
            <a:extLst>
              <a:ext uri="{FF2B5EF4-FFF2-40B4-BE49-F238E27FC236}">
                <a16:creationId xmlns:a16="http://schemas.microsoft.com/office/drawing/2014/main" id="{74D2B1D2-6D00-A48F-A5A8-D43D68A054A8}"/>
              </a:ext>
            </a:extLst>
          </p:cNvPr>
          <p:cNvGrpSpPr/>
          <p:nvPr/>
        </p:nvGrpSpPr>
        <p:grpSpPr>
          <a:xfrm>
            <a:off x="7231417" y="3242422"/>
            <a:ext cx="165100" cy="53975"/>
            <a:chOff x="3054350" y="5691984"/>
            <a:chExt cx="165100" cy="53975"/>
          </a:xfrm>
          <a:solidFill>
            <a:schemeClr val="tx1"/>
          </a:solidFill>
        </p:grpSpPr>
        <p:sp>
          <p:nvSpPr>
            <p:cNvPr id="1043" name="Oval 82">
              <a:extLst>
                <a:ext uri="{FF2B5EF4-FFF2-40B4-BE49-F238E27FC236}">
                  <a16:creationId xmlns:a16="http://schemas.microsoft.com/office/drawing/2014/main" id="{960E9601-6D61-F48C-DE5E-91BDA9B9A678}"/>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044" name="Oval 82">
              <a:extLst>
                <a:ext uri="{FF2B5EF4-FFF2-40B4-BE49-F238E27FC236}">
                  <a16:creationId xmlns:a16="http://schemas.microsoft.com/office/drawing/2014/main" id="{6FFD221E-6177-06D5-3EF7-1A38A6F4B033}"/>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grpSp>
      <p:grpSp>
        <p:nvGrpSpPr>
          <p:cNvPr id="1047" name="Group 1046">
            <a:extLst>
              <a:ext uri="{FF2B5EF4-FFF2-40B4-BE49-F238E27FC236}">
                <a16:creationId xmlns:a16="http://schemas.microsoft.com/office/drawing/2014/main" id="{C8467984-90EE-DF4C-B90B-D88DE78E4760}"/>
              </a:ext>
            </a:extLst>
          </p:cNvPr>
          <p:cNvGrpSpPr/>
          <p:nvPr/>
        </p:nvGrpSpPr>
        <p:grpSpPr>
          <a:xfrm>
            <a:off x="8348915" y="3440257"/>
            <a:ext cx="450000" cy="450000"/>
            <a:chOff x="8941690" y="4352252"/>
            <a:chExt cx="450000" cy="450000"/>
          </a:xfrm>
        </p:grpSpPr>
        <p:sp>
          <p:nvSpPr>
            <p:cNvPr id="1048" name="Rectangle 1047">
              <a:extLst>
                <a:ext uri="{FF2B5EF4-FFF2-40B4-BE49-F238E27FC236}">
                  <a16:creationId xmlns:a16="http://schemas.microsoft.com/office/drawing/2014/main" id="{59E3CA0C-C7EB-8A88-35E3-0B9E695289D6}"/>
                </a:ext>
              </a:extLst>
            </p:cNvPr>
            <p:cNvSpPr>
              <a:spLocks noChangeAspect="1"/>
            </p:cNvSpPr>
            <p:nvPr/>
          </p:nvSpPr>
          <p:spPr bwMode="auto">
            <a:xfrm rot="2700000">
              <a:off x="8941690" y="4352252"/>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1049" name="Rectangle 701">
              <a:extLst>
                <a:ext uri="{FF2B5EF4-FFF2-40B4-BE49-F238E27FC236}">
                  <a16:creationId xmlns:a16="http://schemas.microsoft.com/office/drawing/2014/main" id="{1EEB49EA-ED85-53BD-0879-A677C1C4D92D}"/>
                </a:ext>
              </a:extLst>
            </p:cNvPr>
            <p:cNvSpPr>
              <a:spLocks noChangeArrowheads="1"/>
            </p:cNvSpPr>
            <p:nvPr/>
          </p:nvSpPr>
          <p:spPr bwMode="auto">
            <a:xfrm>
              <a:off x="9031621" y="4502745"/>
              <a:ext cx="235642" cy="169277"/>
            </a:xfrm>
            <a:prstGeom prst="rect">
              <a:avLst/>
            </a:prstGeom>
            <a:noFill/>
            <a:ln w="9525">
              <a:noFill/>
              <a:miter lim="800000"/>
              <a:headEnd/>
              <a:tailEnd/>
            </a:ln>
          </p:spPr>
          <p:txBody>
            <a:bodyPr wrap="none" lIns="0" tIns="0" rIns="0" bIns="0">
              <a:spAutoFit/>
            </a:bodyPr>
            <a:lstStyle/>
            <a:p>
              <a:pPr eaLnBrk="0" hangingPunct="0"/>
              <a:r>
                <a:rPr lang="en-US" sz="1100" b="1" dirty="0">
                  <a:solidFill>
                    <a:srgbClr val="FF0000"/>
                  </a:solidFill>
                </a:rPr>
                <a:t>PAP</a:t>
              </a:r>
            </a:p>
          </p:txBody>
        </p:sp>
      </p:grpSp>
      <p:sp>
        <p:nvSpPr>
          <p:cNvPr id="1050" name="Rectangle 14">
            <a:extLst>
              <a:ext uri="{FF2B5EF4-FFF2-40B4-BE49-F238E27FC236}">
                <a16:creationId xmlns:a16="http://schemas.microsoft.com/office/drawing/2014/main" id="{551227EC-3997-BB6A-84A7-1A112A630B7E}"/>
              </a:ext>
            </a:extLst>
          </p:cNvPr>
          <p:cNvSpPr>
            <a:spLocks noChangeArrowheads="1"/>
          </p:cNvSpPr>
          <p:nvPr/>
        </p:nvSpPr>
        <p:spPr bwMode="auto">
          <a:xfrm>
            <a:off x="8144454" y="4054571"/>
            <a:ext cx="913712" cy="400752"/>
          </a:xfrm>
          <a:prstGeom prst="rect">
            <a:avLst/>
          </a:prstGeom>
          <a:noFill/>
          <a:ln w="9525">
            <a:noFill/>
            <a:miter lim="800000"/>
            <a:headEnd/>
            <a:tailEnd/>
          </a:ln>
        </p:spPr>
        <p:txBody>
          <a:bodyPr wrap="none" lIns="92075" tIns="46038" rIns="92075" bIns="46038">
            <a:spAutoFit/>
          </a:bodyPr>
          <a:lstStyle/>
          <a:p>
            <a:r>
              <a:rPr lang="en-US" sz="1000" dirty="0">
                <a:latin typeface="Arial" charset="0"/>
              </a:rPr>
              <a:t>2 X BJ2022</a:t>
            </a:r>
          </a:p>
          <a:p>
            <a:r>
              <a:rPr lang="en-US" sz="1000" dirty="0">
                <a:latin typeface="Arial" charset="0"/>
              </a:rPr>
              <a:t>1 X EQ 2102</a:t>
            </a:r>
          </a:p>
        </p:txBody>
      </p:sp>
      <p:cxnSp>
        <p:nvCxnSpPr>
          <p:cNvPr id="1051" name="Straight Connector 1050">
            <a:extLst>
              <a:ext uri="{FF2B5EF4-FFF2-40B4-BE49-F238E27FC236}">
                <a16:creationId xmlns:a16="http://schemas.microsoft.com/office/drawing/2014/main" id="{4EA8C06E-51B8-AFF2-16E5-650D1E64DB6D}"/>
              </a:ext>
            </a:extLst>
          </p:cNvPr>
          <p:cNvCxnSpPr/>
          <p:nvPr/>
        </p:nvCxnSpPr>
        <p:spPr bwMode="auto">
          <a:xfrm flipH="1">
            <a:off x="8544427" y="3023329"/>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052" name="Group 1051">
            <a:extLst>
              <a:ext uri="{FF2B5EF4-FFF2-40B4-BE49-F238E27FC236}">
                <a16:creationId xmlns:a16="http://schemas.microsoft.com/office/drawing/2014/main" id="{1BD47B3B-03D3-CA2E-64F0-4F10E2BDC432}"/>
              </a:ext>
            </a:extLst>
          </p:cNvPr>
          <p:cNvGrpSpPr/>
          <p:nvPr/>
        </p:nvGrpSpPr>
        <p:grpSpPr>
          <a:xfrm>
            <a:off x="8463991" y="3229268"/>
            <a:ext cx="165100" cy="53975"/>
            <a:chOff x="3054350" y="5691984"/>
            <a:chExt cx="165100" cy="53975"/>
          </a:xfrm>
          <a:solidFill>
            <a:schemeClr val="tx1"/>
          </a:solidFill>
        </p:grpSpPr>
        <p:sp>
          <p:nvSpPr>
            <p:cNvPr id="1053" name="Oval 82">
              <a:extLst>
                <a:ext uri="{FF2B5EF4-FFF2-40B4-BE49-F238E27FC236}">
                  <a16:creationId xmlns:a16="http://schemas.microsoft.com/office/drawing/2014/main" id="{4266B183-48F4-45F1-CE87-087632170BEC}"/>
                </a:ext>
              </a:extLst>
            </p:cNvPr>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1054" name="Oval 82">
              <a:extLst>
                <a:ext uri="{FF2B5EF4-FFF2-40B4-BE49-F238E27FC236}">
                  <a16:creationId xmlns:a16="http://schemas.microsoft.com/office/drawing/2014/main" id="{D8BF0CA7-00AF-D21C-A608-A460FBF75E01}"/>
                </a:ext>
              </a:extLst>
            </p:cNvPr>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grpSp>
      <p:sp>
        <p:nvSpPr>
          <p:cNvPr id="1058" name="TextBox 1057">
            <a:extLst>
              <a:ext uri="{FF2B5EF4-FFF2-40B4-BE49-F238E27FC236}">
                <a16:creationId xmlns:a16="http://schemas.microsoft.com/office/drawing/2014/main" id="{838C13CC-4E29-DE7D-AA4A-5BFFE4A0F644}"/>
              </a:ext>
            </a:extLst>
          </p:cNvPr>
          <p:cNvSpPr txBox="1"/>
          <p:nvPr/>
        </p:nvSpPr>
        <p:spPr>
          <a:xfrm>
            <a:off x="9689870" y="4456120"/>
            <a:ext cx="1921167" cy="338554"/>
          </a:xfrm>
          <a:prstGeom prst="rect">
            <a:avLst/>
          </a:prstGeom>
          <a:noFill/>
        </p:spPr>
        <p:txBody>
          <a:bodyPr wrap="none" rtlCol="0">
            <a:spAutoFit/>
          </a:bodyPr>
          <a:lstStyle/>
          <a:p>
            <a:r>
              <a:rPr lang="en-AU" sz="1600" b="1" u="sng" dirty="0"/>
              <a:t>LYNX 8X8 (LOGISTIC)</a:t>
            </a:r>
          </a:p>
        </p:txBody>
      </p:sp>
      <p:sp>
        <p:nvSpPr>
          <p:cNvPr id="1059" name="TextBox 1058">
            <a:extLst>
              <a:ext uri="{FF2B5EF4-FFF2-40B4-BE49-F238E27FC236}">
                <a16:creationId xmlns:a16="http://schemas.microsoft.com/office/drawing/2014/main" id="{B9FAD6EC-7A27-25EF-0A74-EC462D6EB99C}"/>
              </a:ext>
            </a:extLst>
          </p:cNvPr>
          <p:cNvSpPr txBox="1"/>
          <p:nvPr/>
        </p:nvSpPr>
        <p:spPr>
          <a:xfrm>
            <a:off x="529378" y="4659715"/>
            <a:ext cx="1544012" cy="338554"/>
          </a:xfrm>
          <a:prstGeom prst="rect">
            <a:avLst/>
          </a:prstGeom>
          <a:noFill/>
        </p:spPr>
        <p:txBody>
          <a:bodyPr wrap="none" rtlCol="0">
            <a:spAutoFit/>
          </a:bodyPr>
          <a:lstStyle/>
          <a:p>
            <a:r>
              <a:rPr lang="en-AU" sz="1600" b="1" u="sng" dirty="0"/>
              <a:t>AMR-2 12.7MM</a:t>
            </a:r>
          </a:p>
        </p:txBody>
      </p:sp>
      <p:sp>
        <p:nvSpPr>
          <p:cNvPr id="1060" name="TextBox 1059">
            <a:extLst>
              <a:ext uri="{FF2B5EF4-FFF2-40B4-BE49-F238E27FC236}">
                <a16:creationId xmlns:a16="http://schemas.microsoft.com/office/drawing/2014/main" id="{1A2EE616-42A0-B871-E95A-BA270AE6E4AA}"/>
              </a:ext>
            </a:extLst>
          </p:cNvPr>
          <p:cNvSpPr txBox="1"/>
          <p:nvPr/>
        </p:nvSpPr>
        <p:spPr>
          <a:xfrm>
            <a:off x="2590790" y="4659850"/>
            <a:ext cx="1813830" cy="338554"/>
          </a:xfrm>
          <a:prstGeom prst="rect">
            <a:avLst/>
          </a:prstGeom>
          <a:noFill/>
        </p:spPr>
        <p:txBody>
          <a:bodyPr wrap="none" rtlCol="0">
            <a:spAutoFit/>
          </a:bodyPr>
          <a:lstStyle/>
          <a:p>
            <a:r>
              <a:rPr lang="en-AU" sz="1600" b="1" u="sng" dirty="0"/>
              <a:t>QLU-11 35MM AGL</a:t>
            </a:r>
          </a:p>
        </p:txBody>
      </p:sp>
    </p:spTree>
    <p:extLst>
      <p:ext uri="{BB962C8B-B14F-4D97-AF65-F5344CB8AC3E}">
        <p14:creationId xmlns:p14="http://schemas.microsoft.com/office/powerpoint/2010/main" val="22850886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64" name="Straight Connector 2063"/>
          <p:cNvCxnSpPr>
            <a:cxnSpLocks/>
          </p:cNvCxnSpPr>
          <p:nvPr/>
        </p:nvCxnSpPr>
        <p:spPr bwMode="auto">
          <a:xfrm>
            <a:off x="4396611" y="1571912"/>
            <a:ext cx="8543" cy="3495602"/>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057" name="Straight Connector 2056"/>
          <p:cNvCxnSpPr>
            <a:cxnSpLocks/>
          </p:cNvCxnSpPr>
          <p:nvPr/>
        </p:nvCxnSpPr>
        <p:spPr bwMode="auto">
          <a:xfrm flipV="1">
            <a:off x="2385023" y="1641081"/>
            <a:ext cx="5247265" cy="32089"/>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0" name="Straight Connector 219"/>
          <p:cNvCxnSpPr/>
          <p:nvPr/>
        </p:nvCxnSpPr>
        <p:spPr bwMode="auto">
          <a:xfrm flipH="1">
            <a:off x="3710874" y="1683776"/>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1" name="Straight Connector 220"/>
          <p:cNvCxnSpPr/>
          <p:nvPr/>
        </p:nvCxnSpPr>
        <p:spPr bwMode="auto">
          <a:xfrm flipH="1">
            <a:off x="2385023" y="1683776"/>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24" name="Straight Connector 223"/>
          <p:cNvCxnSpPr/>
          <p:nvPr/>
        </p:nvCxnSpPr>
        <p:spPr bwMode="auto">
          <a:xfrm flipH="1">
            <a:off x="6408437" y="166785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1" name="Straight Connector 230"/>
          <p:cNvCxnSpPr>
            <a:cxnSpLocks/>
            <a:stCxn id="500" idx="2"/>
            <a:endCxn id="35" idx="0"/>
          </p:cNvCxnSpPr>
          <p:nvPr/>
        </p:nvCxnSpPr>
        <p:spPr bwMode="auto">
          <a:xfrm>
            <a:off x="877889" y="3099301"/>
            <a:ext cx="9672343" cy="27840"/>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32" name="Straight Connector 231"/>
          <p:cNvCxnSpPr/>
          <p:nvPr/>
        </p:nvCxnSpPr>
        <p:spPr bwMode="auto">
          <a:xfrm flipH="1">
            <a:off x="3999559" y="309649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16" name="Straight Connector 215"/>
          <p:cNvCxnSpPr/>
          <p:nvPr/>
        </p:nvCxnSpPr>
        <p:spPr bwMode="auto">
          <a:xfrm flipH="1">
            <a:off x="5111729" y="1670339"/>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306" name="Straight Connector 305"/>
          <p:cNvCxnSpPr/>
          <p:nvPr/>
        </p:nvCxnSpPr>
        <p:spPr bwMode="auto">
          <a:xfrm flipH="1">
            <a:off x="2921822" y="3090618"/>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307" name="Straight Connector 306"/>
          <p:cNvCxnSpPr/>
          <p:nvPr/>
        </p:nvCxnSpPr>
        <p:spPr bwMode="auto">
          <a:xfrm flipH="1">
            <a:off x="4996568" y="3078586"/>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33" name="TextBox 32"/>
          <p:cNvSpPr txBox="1"/>
          <p:nvPr/>
        </p:nvSpPr>
        <p:spPr>
          <a:xfrm>
            <a:off x="5957580" y="2351213"/>
            <a:ext cx="354584" cy="276999"/>
          </a:xfrm>
          <a:prstGeom prst="rect">
            <a:avLst/>
          </a:prstGeom>
          <a:noFill/>
        </p:spPr>
        <p:txBody>
          <a:bodyPr wrap="none" rtlCol="0">
            <a:spAutoFit/>
          </a:bodyPr>
          <a:lstStyle/>
          <a:p>
            <a:r>
              <a:rPr lang="en-CA" sz="1200" b="1" dirty="0"/>
              <a:t>14</a:t>
            </a:r>
          </a:p>
        </p:txBody>
      </p:sp>
      <p:sp>
        <p:nvSpPr>
          <p:cNvPr id="397" name="TextBox 396"/>
          <p:cNvSpPr txBox="1"/>
          <p:nvPr/>
        </p:nvSpPr>
        <p:spPr>
          <a:xfrm>
            <a:off x="1981998" y="2375092"/>
            <a:ext cx="346120" cy="276999"/>
          </a:xfrm>
          <a:prstGeom prst="rect">
            <a:avLst/>
          </a:prstGeom>
          <a:noFill/>
        </p:spPr>
        <p:txBody>
          <a:bodyPr wrap="none" rtlCol="0">
            <a:spAutoFit/>
          </a:bodyPr>
          <a:lstStyle/>
          <a:p>
            <a:r>
              <a:rPr lang="en-CA" sz="1200" b="1" dirty="0"/>
              <a:t>11</a:t>
            </a:r>
          </a:p>
        </p:txBody>
      </p:sp>
      <p:sp>
        <p:nvSpPr>
          <p:cNvPr id="413" name="TextBox 412"/>
          <p:cNvSpPr txBox="1"/>
          <p:nvPr/>
        </p:nvSpPr>
        <p:spPr>
          <a:xfrm>
            <a:off x="3302873" y="2373994"/>
            <a:ext cx="354584" cy="276999"/>
          </a:xfrm>
          <a:prstGeom prst="rect">
            <a:avLst/>
          </a:prstGeom>
          <a:noFill/>
        </p:spPr>
        <p:txBody>
          <a:bodyPr wrap="none" rtlCol="0">
            <a:spAutoFit/>
          </a:bodyPr>
          <a:lstStyle/>
          <a:p>
            <a:r>
              <a:rPr lang="en-CA" sz="1200" b="1" dirty="0"/>
              <a:t>12</a:t>
            </a:r>
          </a:p>
        </p:txBody>
      </p:sp>
      <p:sp>
        <p:nvSpPr>
          <p:cNvPr id="429" name="TextBox 428"/>
          <p:cNvSpPr txBox="1"/>
          <p:nvPr/>
        </p:nvSpPr>
        <p:spPr>
          <a:xfrm>
            <a:off x="4636364" y="2372858"/>
            <a:ext cx="354584" cy="276999"/>
          </a:xfrm>
          <a:prstGeom prst="rect">
            <a:avLst/>
          </a:prstGeom>
          <a:noFill/>
        </p:spPr>
        <p:txBody>
          <a:bodyPr wrap="none" rtlCol="0">
            <a:spAutoFit/>
          </a:bodyPr>
          <a:lstStyle/>
          <a:p>
            <a:r>
              <a:rPr lang="en-CA" sz="1200" b="1" dirty="0"/>
              <a:t>13</a:t>
            </a:r>
          </a:p>
        </p:txBody>
      </p:sp>
      <p:cxnSp>
        <p:nvCxnSpPr>
          <p:cNvPr id="446" name="Straight Connector 445"/>
          <p:cNvCxnSpPr/>
          <p:nvPr/>
        </p:nvCxnSpPr>
        <p:spPr bwMode="auto">
          <a:xfrm>
            <a:off x="7637822" y="3238061"/>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nvGrpSpPr>
          <p:cNvPr id="42" name="Group 41"/>
          <p:cNvGrpSpPr/>
          <p:nvPr/>
        </p:nvGrpSpPr>
        <p:grpSpPr>
          <a:xfrm>
            <a:off x="8781954" y="3294181"/>
            <a:ext cx="450000" cy="643203"/>
            <a:chOff x="4771454" y="3540059"/>
            <a:chExt cx="450000" cy="643203"/>
          </a:xfrm>
        </p:grpSpPr>
        <p:sp>
          <p:nvSpPr>
            <p:cNvPr id="204" name="Rectangle 203"/>
            <p:cNvSpPr>
              <a:spLocks noChangeAspect="1"/>
            </p:cNvSpPr>
            <p:nvPr/>
          </p:nvSpPr>
          <p:spPr bwMode="auto">
            <a:xfrm rot="2700000">
              <a:off x="4771454" y="3733262"/>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cxnSp>
          <p:nvCxnSpPr>
            <p:cNvPr id="449" name="Straight Connector 448"/>
            <p:cNvCxnSpPr/>
            <p:nvPr/>
          </p:nvCxnSpPr>
          <p:spPr bwMode="auto">
            <a:xfrm>
              <a:off x="4995675" y="3540059"/>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452" name="Group 451"/>
          <p:cNvGrpSpPr/>
          <p:nvPr/>
        </p:nvGrpSpPr>
        <p:grpSpPr>
          <a:xfrm>
            <a:off x="3599503" y="653670"/>
            <a:ext cx="902922" cy="920008"/>
            <a:chOff x="2013076" y="1863351"/>
            <a:chExt cx="902922" cy="920008"/>
          </a:xfrm>
        </p:grpSpPr>
        <p:sp>
          <p:nvSpPr>
            <p:cNvPr id="459" name="TextBox 458"/>
            <p:cNvSpPr txBox="1"/>
            <p:nvPr/>
          </p:nvSpPr>
          <p:spPr>
            <a:xfrm>
              <a:off x="2646372" y="1863351"/>
              <a:ext cx="269626" cy="276999"/>
            </a:xfrm>
            <a:prstGeom prst="rect">
              <a:avLst/>
            </a:prstGeom>
            <a:noFill/>
          </p:spPr>
          <p:txBody>
            <a:bodyPr wrap="none" rtlCol="0">
              <a:spAutoFit/>
            </a:bodyPr>
            <a:lstStyle/>
            <a:p>
              <a:r>
                <a:rPr lang="en-CA" sz="1200" b="1" dirty="0"/>
                <a:t>x</a:t>
              </a:r>
            </a:p>
          </p:txBody>
        </p:sp>
        <p:sp>
          <p:nvSpPr>
            <p:cNvPr id="464" name="TextBox 463"/>
            <p:cNvSpPr txBox="1"/>
            <p:nvPr/>
          </p:nvSpPr>
          <p:spPr>
            <a:xfrm>
              <a:off x="2013076" y="2506360"/>
              <a:ext cx="654346" cy="276999"/>
            </a:xfrm>
            <a:prstGeom prst="rect">
              <a:avLst/>
            </a:prstGeom>
            <a:noFill/>
          </p:spPr>
          <p:txBody>
            <a:bodyPr wrap="none" rtlCol="0">
              <a:spAutoFit/>
            </a:bodyPr>
            <a:lstStyle/>
            <a:p>
              <a:r>
                <a:rPr lang="en-CA" sz="1200" b="1" dirty="0"/>
                <a:t>1/2/3/4</a:t>
              </a:r>
            </a:p>
          </p:txBody>
        </p:sp>
      </p:grpSp>
      <p:cxnSp>
        <p:nvCxnSpPr>
          <p:cNvPr id="473" name="Straight Connector 472"/>
          <p:cNvCxnSpPr/>
          <p:nvPr/>
        </p:nvCxnSpPr>
        <p:spPr bwMode="auto">
          <a:xfrm flipH="1">
            <a:off x="1921291" y="3094402"/>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474" name="Straight Connector 473"/>
          <p:cNvCxnSpPr>
            <a:cxnSpLocks/>
          </p:cNvCxnSpPr>
          <p:nvPr/>
        </p:nvCxnSpPr>
        <p:spPr bwMode="auto">
          <a:xfrm flipH="1">
            <a:off x="6261197" y="3088079"/>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475" name="Straight Connector 474"/>
          <p:cNvCxnSpPr/>
          <p:nvPr/>
        </p:nvCxnSpPr>
        <p:spPr bwMode="auto">
          <a:xfrm flipH="1">
            <a:off x="7632324" y="3102318"/>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476" name="Straight Connector 475"/>
          <p:cNvCxnSpPr/>
          <p:nvPr/>
        </p:nvCxnSpPr>
        <p:spPr bwMode="auto">
          <a:xfrm flipH="1">
            <a:off x="9005706" y="3124279"/>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grpSp>
        <p:nvGrpSpPr>
          <p:cNvPr id="159" name="Group 158"/>
          <p:cNvGrpSpPr/>
          <p:nvPr/>
        </p:nvGrpSpPr>
        <p:grpSpPr>
          <a:xfrm>
            <a:off x="2382254" y="1857127"/>
            <a:ext cx="51435" cy="72000"/>
            <a:chOff x="967738" y="3249386"/>
            <a:chExt cx="51435" cy="72000"/>
          </a:xfrm>
        </p:grpSpPr>
        <p:cxnSp>
          <p:nvCxnSpPr>
            <p:cNvPr id="161" name="Straight Connector 160"/>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2" name="Straight Connector 161"/>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67" name="Group 166"/>
          <p:cNvGrpSpPr/>
          <p:nvPr/>
        </p:nvGrpSpPr>
        <p:grpSpPr>
          <a:xfrm>
            <a:off x="3696598" y="1834095"/>
            <a:ext cx="51435" cy="72000"/>
            <a:chOff x="967738" y="3249386"/>
            <a:chExt cx="51435" cy="72000"/>
          </a:xfrm>
        </p:grpSpPr>
        <p:cxnSp>
          <p:nvCxnSpPr>
            <p:cNvPr id="168" name="Straight Connector 167"/>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69" name="Straight Connector 168"/>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70" name="Group 169"/>
          <p:cNvGrpSpPr/>
          <p:nvPr/>
        </p:nvGrpSpPr>
        <p:grpSpPr>
          <a:xfrm>
            <a:off x="5083960" y="1838273"/>
            <a:ext cx="51435" cy="72000"/>
            <a:chOff x="967738" y="3249386"/>
            <a:chExt cx="51435" cy="72000"/>
          </a:xfrm>
        </p:grpSpPr>
        <p:cxnSp>
          <p:nvCxnSpPr>
            <p:cNvPr id="171" name="Straight Connector 170"/>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72" name="Straight Connector 171"/>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73" name="Group 172"/>
          <p:cNvGrpSpPr/>
          <p:nvPr/>
        </p:nvGrpSpPr>
        <p:grpSpPr>
          <a:xfrm>
            <a:off x="6375199" y="1846179"/>
            <a:ext cx="51435" cy="72000"/>
            <a:chOff x="967738" y="3249386"/>
            <a:chExt cx="51435" cy="72000"/>
          </a:xfrm>
        </p:grpSpPr>
        <p:cxnSp>
          <p:nvCxnSpPr>
            <p:cNvPr id="174" name="Straight Connector 173"/>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75" name="Straight Connector 174"/>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179" name="Group 178"/>
          <p:cNvGrpSpPr/>
          <p:nvPr/>
        </p:nvGrpSpPr>
        <p:grpSpPr>
          <a:xfrm>
            <a:off x="3708983" y="3301253"/>
            <a:ext cx="543270" cy="636703"/>
            <a:chOff x="7616756" y="2059984"/>
            <a:chExt cx="543270" cy="636703"/>
          </a:xfrm>
        </p:grpSpPr>
        <p:grpSp>
          <p:nvGrpSpPr>
            <p:cNvPr id="180" name="Group 179"/>
            <p:cNvGrpSpPr/>
            <p:nvPr/>
          </p:nvGrpSpPr>
          <p:grpSpPr>
            <a:xfrm>
              <a:off x="7616756" y="2246687"/>
              <a:ext cx="543270" cy="450000"/>
              <a:chOff x="7616756" y="2246687"/>
              <a:chExt cx="543270" cy="450000"/>
            </a:xfrm>
          </p:grpSpPr>
          <p:sp>
            <p:nvSpPr>
              <p:cNvPr id="193" name="Rectangle 192"/>
              <p:cNvSpPr>
                <a:spLocks noChangeAspect="1"/>
              </p:cNvSpPr>
              <p:nvPr/>
            </p:nvSpPr>
            <p:spPr bwMode="auto">
              <a:xfrm rot="2700000">
                <a:off x="7672671" y="224668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186" name="Group 185"/>
              <p:cNvGrpSpPr/>
              <p:nvPr/>
            </p:nvGrpSpPr>
            <p:grpSpPr>
              <a:xfrm>
                <a:off x="7616756" y="2456461"/>
                <a:ext cx="543270" cy="85318"/>
                <a:chOff x="4308360" y="2679904"/>
                <a:chExt cx="543270" cy="85318"/>
              </a:xfrm>
            </p:grpSpPr>
            <p:sp>
              <p:nvSpPr>
                <p:cNvPr id="187" name="Freeform 657"/>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89" name="Freeform 658"/>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90" name="Freeform 659"/>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91" name="Freeform 660"/>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192" name="Freeform 661"/>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grpSp>
          <p:nvGrpSpPr>
            <p:cNvPr id="181" name="Group 180"/>
            <p:cNvGrpSpPr/>
            <p:nvPr/>
          </p:nvGrpSpPr>
          <p:grpSpPr>
            <a:xfrm>
              <a:off x="7871832" y="2059984"/>
              <a:ext cx="51435" cy="72000"/>
              <a:chOff x="967738" y="3249386"/>
              <a:chExt cx="51435" cy="72000"/>
            </a:xfrm>
          </p:grpSpPr>
          <p:cxnSp>
            <p:nvCxnSpPr>
              <p:cNvPr id="183" name="Straight Connector 182"/>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84" name="Straight Connector 183"/>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grpSp>
        <p:nvGrpSpPr>
          <p:cNvPr id="6" name="Group 5"/>
          <p:cNvGrpSpPr/>
          <p:nvPr/>
        </p:nvGrpSpPr>
        <p:grpSpPr>
          <a:xfrm>
            <a:off x="3222515" y="5341502"/>
            <a:ext cx="450000" cy="642429"/>
            <a:chOff x="5556180" y="4751130"/>
            <a:chExt cx="450000" cy="642429"/>
          </a:xfrm>
        </p:grpSpPr>
        <p:grpSp>
          <p:nvGrpSpPr>
            <p:cNvPr id="5" name="Group 4"/>
            <p:cNvGrpSpPr/>
            <p:nvPr/>
          </p:nvGrpSpPr>
          <p:grpSpPr>
            <a:xfrm>
              <a:off x="5556180" y="4943559"/>
              <a:ext cx="450000" cy="450000"/>
              <a:chOff x="5556180" y="4943559"/>
              <a:chExt cx="450000" cy="450000"/>
            </a:xfrm>
          </p:grpSpPr>
          <p:sp>
            <p:nvSpPr>
              <p:cNvPr id="242" name="Rectangle 241"/>
              <p:cNvSpPr>
                <a:spLocks noChangeAspect="1"/>
              </p:cNvSpPr>
              <p:nvPr/>
            </p:nvSpPr>
            <p:spPr bwMode="auto">
              <a:xfrm rot="2700000">
                <a:off x="5556180" y="4943559"/>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4" name="Group 3"/>
              <p:cNvGrpSpPr/>
              <p:nvPr/>
            </p:nvGrpSpPr>
            <p:grpSpPr>
              <a:xfrm>
                <a:off x="5584973" y="5090734"/>
                <a:ext cx="384175" cy="120650"/>
                <a:chOff x="6286500" y="5662614"/>
                <a:chExt cx="384175" cy="120650"/>
              </a:xfrm>
            </p:grpSpPr>
            <p:sp>
              <p:nvSpPr>
                <p:cNvPr id="236" name="Freeform 597"/>
                <p:cNvSpPr>
                  <a:spLocks/>
                </p:cNvSpPr>
                <p:nvPr/>
              </p:nvSpPr>
              <p:spPr bwMode="auto">
                <a:xfrm rot="16200000">
                  <a:off x="6570663" y="5683251"/>
                  <a:ext cx="120650" cy="79375"/>
                </a:xfrm>
                <a:custGeom>
                  <a:avLst/>
                  <a:gdLst>
                    <a:gd name="T0" fmla="*/ 0 w 3117"/>
                    <a:gd name="T1" fmla="*/ 1 h 3267"/>
                    <a:gd name="T2" fmla="*/ 0 w 3117"/>
                    <a:gd name="T3" fmla="*/ 0 h 3267"/>
                    <a:gd name="T4" fmla="*/ 0 w 3117"/>
                    <a:gd name="T5" fmla="*/ 0 h 3267"/>
                    <a:gd name="T6" fmla="*/ 0 w 3117"/>
                    <a:gd name="T7" fmla="*/ 0 h 3267"/>
                    <a:gd name="T8" fmla="*/ 0 w 3117"/>
                    <a:gd name="T9" fmla="*/ 0 h 3267"/>
                    <a:gd name="T10" fmla="*/ 0 w 3117"/>
                    <a:gd name="T11" fmla="*/ 0 h 3267"/>
                    <a:gd name="T12" fmla="*/ 0 w 3117"/>
                    <a:gd name="T13" fmla="*/ 0 h 3267"/>
                    <a:gd name="T14" fmla="*/ 0 w 3117"/>
                    <a:gd name="T15" fmla="*/ 0 h 3267"/>
                    <a:gd name="T16" fmla="*/ 0 w 3117"/>
                    <a:gd name="T17" fmla="*/ 0 h 3267"/>
                    <a:gd name="T18" fmla="*/ 0 w 3117"/>
                    <a:gd name="T19" fmla="*/ 0 h 3267"/>
                    <a:gd name="T20" fmla="*/ 0 w 3117"/>
                    <a:gd name="T21" fmla="*/ 0 h 3267"/>
                    <a:gd name="T22" fmla="*/ 0 w 3117"/>
                    <a:gd name="T23" fmla="*/ 0 h 3267"/>
                    <a:gd name="T24" fmla="*/ 0 w 3117"/>
                    <a:gd name="T25" fmla="*/ 0 h 3267"/>
                    <a:gd name="T26" fmla="*/ 0 w 3117"/>
                    <a:gd name="T27" fmla="*/ 0 h 3267"/>
                    <a:gd name="T28" fmla="*/ 1 w 3117"/>
                    <a:gd name="T29" fmla="*/ 0 h 3267"/>
                    <a:gd name="T30" fmla="*/ 1 w 3117"/>
                    <a:gd name="T31" fmla="*/ 0 h 3267"/>
                    <a:gd name="T32" fmla="*/ 1 w 3117"/>
                    <a:gd name="T33" fmla="*/ 0 h 3267"/>
                    <a:gd name="T34" fmla="*/ 1 w 3117"/>
                    <a:gd name="T35" fmla="*/ 0 h 3267"/>
                    <a:gd name="T36" fmla="*/ 1 w 3117"/>
                    <a:gd name="T37" fmla="*/ 0 h 3267"/>
                    <a:gd name="T38" fmla="*/ 1 w 3117"/>
                    <a:gd name="T39" fmla="*/ 0 h 3267"/>
                    <a:gd name="T40" fmla="*/ 1 w 3117"/>
                    <a:gd name="T41" fmla="*/ 0 h 3267"/>
                    <a:gd name="T42" fmla="*/ 1 w 3117"/>
                    <a:gd name="T43" fmla="*/ 0 h 3267"/>
                    <a:gd name="T44" fmla="*/ 1 w 3117"/>
                    <a:gd name="T45" fmla="*/ 0 h 3267"/>
                    <a:gd name="T46" fmla="*/ 2 w 3117"/>
                    <a:gd name="T47" fmla="*/ 0 h 3267"/>
                    <a:gd name="T48" fmla="*/ 2 w 3117"/>
                    <a:gd name="T49" fmla="*/ 0 h 3267"/>
                    <a:gd name="T50" fmla="*/ 2 w 3117"/>
                    <a:gd name="T51" fmla="*/ 0 h 3267"/>
                    <a:gd name="T52" fmla="*/ 2 w 3117"/>
                    <a:gd name="T53" fmla="*/ 0 h 3267"/>
                    <a:gd name="T54" fmla="*/ 2 w 3117"/>
                    <a:gd name="T55" fmla="*/ 0 h 3267"/>
                    <a:gd name="T56" fmla="*/ 2 w 3117"/>
                    <a:gd name="T57" fmla="*/ 0 h 3267"/>
                    <a:gd name="T58" fmla="*/ 2 w 3117"/>
                    <a:gd name="T59" fmla="*/ 0 h 3267"/>
                    <a:gd name="T60" fmla="*/ 2 w 3117"/>
                    <a:gd name="T61" fmla="*/ 0 h 3267"/>
                    <a:gd name="T62" fmla="*/ 2 w 3117"/>
                    <a:gd name="T63" fmla="*/ 0 h 3267"/>
                    <a:gd name="T64" fmla="*/ 2 w 3117"/>
                    <a:gd name="T65" fmla="*/ 0 h 3267"/>
                    <a:gd name="T66" fmla="*/ 2 w 3117"/>
                    <a:gd name="T67" fmla="*/ 0 h 3267"/>
                    <a:gd name="T68" fmla="*/ 2 w 3117"/>
                    <a:gd name="T69" fmla="*/ 0 h 3267"/>
                    <a:gd name="T70" fmla="*/ 2 w 3117"/>
                    <a:gd name="T71" fmla="*/ 0 h 3267"/>
                    <a:gd name="T72" fmla="*/ 2 w 3117"/>
                    <a:gd name="T73" fmla="*/ 1 h 32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17"/>
                    <a:gd name="T112" fmla="*/ 0 h 3267"/>
                    <a:gd name="T113" fmla="*/ 3117 w 3117"/>
                    <a:gd name="T114" fmla="*/ 3267 h 32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17" h="3267">
                      <a:moveTo>
                        <a:pt x="3" y="3265"/>
                      </a:moveTo>
                      <a:lnTo>
                        <a:pt x="0" y="2139"/>
                      </a:lnTo>
                      <a:lnTo>
                        <a:pt x="4" y="2029"/>
                      </a:lnTo>
                      <a:lnTo>
                        <a:pt x="9" y="1917"/>
                      </a:lnTo>
                      <a:lnTo>
                        <a:pt x="22" y="1801"/>
                      </a:lnTo>
                      <a:lnTo>
                        <a:pt x="39" y="1692"/>
                      </a:lnTo>
                      <a:lnTo>
                        <a:pt x="48" y="1638"/>
                      </a:lnTo>
                      <a:lnTo>
                        <a:pt x="58" y="1578"/>
                      </a:lnTo>
                      <a:lnTo>
                        <a:pt x="70" y="1516"/>
                      </a:lnTo>
                      <a:lnTo>
                        <a:pt x="84" y="1462"/>
                      </a:lnTo>
                      <a:lnTo>
                        <a:pt x="97" y="1402"/>
                      </a:lnTo>
                      <a:lnTo>
                        <a:pt x="112" y="1351"/>
                      </a:lnTo>
                      <a:lnTo>
                        <a:pt x="148" y="1237"/>
                      </a:lnTo>
                      <a:lnTo>
                        <a:pt x="189" y="1125"/>
                      </a:lnTo>
                      <a:lnTo>
                        <a:pt x="214" y="1063"/>
                      </a:lnTo>
                      <a:lnTo>
                        <a:pt x="237" y="1014"/>
                      </a:lnTo>
                      <a:lnTo>
                        <a:pt x="264" y="954"/>
                      </a:lnTo>
                      <a:lnTo>
                        <a:pt x="291" y="898"/>
                      </a:lnTo>
                      <a:lnTo>
                        <a:pt x="354" y="786"/>
                      </a:lnTo>
                      <a:lnTo>
                        <a:pt x="385" y="735"/>
                      </a:lnTo>
                      <a:lnTo>
                        <a:pt x="424" y="675"/>
                      </a:lnTo>
                      <a:lnTo>
                        <a:pt x="462" y="621"/>
                      </a:lnTo>
                      <a:lnTo>
                        <a:pt x="508" y="561"/>
                      </a:lnTo>
                      <a:lnTo>
                        <a:pt x="555" y="504"/>
                      </a:lnTo>
                      <a:lnTo>
                        <a:pt x="607" y="447"/>
                      </a:lnTo>
                      <a:lnTo>
                        <a:pt x="660" y="390"/>
                      </a:lnTo>
                      <a:lnTo>
                        <a:pt x="723" y="334"/>
                      </a:lnTo>
                      <a:lnTo>
                        <a:pt x="790" y="276"/>
                      </a:lnTo>
                      <a:lnTo>
                        <a:pt x="864" y="222"/>
                      </a:lnTo>
                      <a:lnTo>
                        <a:pt x="972" y="157"/>
                      </a:lnTo>
                      <a:lnTo>
                        <a:pt x="1057" y="109"/>
                      </a:lnTo>
                      <a:lnTo>
                        <a:pt x="1171" y="64"/>
                      </a:lnTo>
                      <a:lnTo>
                        <a:pt x="1284" y="30"/>
                      </a:lnTo>
                      <a:lnTo>
                        <a:pt x="1393" y="7"/>
                      </a:lnTo>
                      <a:lnTo>
                        <a:pt x="1508" y="0"/>
                      </a:lnTo>
                      <a:lnTo>
                        <a:pt x="1615" y="0"/>
                      </a:lnTo>
                      <a:lnTo>
                        <a:pt x="1731" y="12"/>
                      </a:lnTo>
                      <a:lnTo>
                        <a:pt x="1842" y="33"/>
                      </a:lnTo>
                      <a:lnTo>
                        <a:pt x="1954" y="66"/>
                      </a:lnTo>
                      <a:lnTo>
                        <a:pt x="2067" y="117"/>
                      </a:lnTo>
                      <a:lnTo>
                        <a:pt x="2166" y="166"/>
                      </a:lnTo>
                      <a:lnTo>
                        <a:pt x="2250" y="220"/>
                      </a:lnTo>
                      <a:lnTo>
                        <a:pt x="2314" y="267"/>
                      </a:lnTo>
                      <a:lnTo>
                        <a:pt x="2389" y="333"/>
                      </a:lnTo>
                      <a:lnTo>
                        <a:pt x="2448" y="385"/>
                      </a:lnTo>
                      <a:lnTo>
                        <a:pt x="2511" y="447"/>
                      </a:lnTo>
                      <a:lnTo>
                        <a:pt x="2560" y="501"/>
                      </a:lnTo>
                      <a:lnTo>
                        <a:pt x="2608" y="561"/>
                      </a:lnTo>
                      <a:lnTo>
                        <a:pt x="2647" y="613"/>
                      </a:lnTo>
                      <a:lnTo>
                        <a:pt x="2692" y="673"/>
                      </a:lnTo>
                      <a:lnTo>
                        <a:pt x="2730" y="730"/>
                      </a:lnTo>
                      <a:lnTo>
                        <a:pt x="2763" y="786"/>
                      </a:lnTo>
                      <a:lnTo>
                        <a:pt x="2794" y="841"/>
                      </a:lnTo>
                      <a:lnTo>
                        <a:pt x="2826" y="900"/>
                      </a:lnTo>
                      <a:lnTo>
                        <a:pt x="2854" y="957"/>
                      </a:lnTo>
                      <a:lnTo>
                        <a:pt x="2880" y="1012"/>
                      </a:lnTo>
                      <a:lnTo>
                        <a:pt x="2907" y="1076"/>
                      </a:lnTo>
                      <a:lnTo>
                        <a:pt x="2928" y="1125"/>
                      </a:lnTo>
                      <a:lnTo>
                        <a:pt x="2949" y="1186"/>
                      </a:lnTo>
                      <a:lnTo>
                        <a:pt x="2970" y="1239"/>
                      </a:lnTo>
                      <a:lnTo>
                        <a:pt x="2986" y="1296"/>
                      </a:lnTo>
                      <a:lnTo>
                        <a:pt x="3003" y="1353"/>
                      </a:lnTo>
                      <a:lnTo>
                        <a:pt x="3021" y="1408"/>
                      </a:lnTo>
                      <a:lnTo>
                        <a:pt x="3034" y="1462"/>
                      </a:lnTo>
                      <a:lnTo>
                        <a:pt x="3048" y="1518"/>
                      </a:lnTo>
                      <a:lnTo>
                        <a:pt x="3058" y="1578"/>
                      </a:lnTo>
                      <a:lnTo>
                        <a:pt x="3067" y="1632"/>
                      </a:lnTo>
                      <a:lnTo>
                        <a:pt x="3078" y="1690"/>
                      </a:lnTo>
                      <a:lnTo>
                        <a:pt x="3087" y="1743"/>
                      </a:lnTo>
                      <a:lnTo>
                        <a:pt x="3094" y="1803"/>
                      </a:lnTo>
                      <a:lnTo>
                        <a:pt x="3106" y="1918"/>
                      </a:lnTo>
                      <a:lnTo>
                        <a:pt x="3109" y="2029"/>
                      </a:lnTo>
                      <a:lnTo>
                        <a:pt x="3115" y="2137"/>
                      </a:lnTo>
                      <a:lnTo>
                        <a:pt x="3117" y="3267"/>
                      </a:lnTo>
                    </a:path>
                  </a:pathLst>
                </a:custGeom>
                <a:noFill/>
                <a:ln w="12700" cap="flat" cmpd="sng">
                  <a:solidFill>
                    <a:srgbClr val="FF0000"/>
                  </a:solidFill>
                  <a:prstDash val="solid"/>
                  <a:round/>
                  <a:headEnd/>
                  <a:tailEnd/>
                </a:ln>
              </p:spPr>
              <p:txBody>
                <a:bodyPr wrap="none" anchor="ctr"/>
                <a:lstStyle/>
                <a:p>
                  <a:endParaRPr lang="en-US" dirty="0"/>
                </a:p>
              </p:txBody>
            </p:sp>
            <p:sp>
              <p:nvSpPr>
                <p:cNvPr id="237" name="Line 598"/>
                <p:cNvSpPr>
                  <a:spLocks noChangeShapeType="1"/>
                </p:cNvSpPr>
                <p:nvPr/>
              </p:nvSpPr>
              <p:spPr bwMode="auto">
                <a:xfrm>
                  <a:off x="6365875" y="5722938"/>
                  <a:ext cx="227013" cy="0"/>
                </a:xfrm>
                <a:prstGeom prst="line">
                  <a:avLst/>
                </a:prstGeom>
                <a:noFill/>
                <a:ln w="12700">
                  <a:solidFill>
                    <a:srgbClr val="FF0000"/>
                  </a:solidFill>
                  <a:round/>
                  <a:headEnd type="none" w="sm" len="sm"/>
                  <a:tailEnd type="none" w="sm" len="sm"/>
                </a:ln>
              </p:spPr>
              <p:txBody>
                <a:bodyPr wrap="none" anchor="ctr"/>
                <a:lstStyle/>
                <a:p>
                  <a:endParaRPr lang="en-US" dirty="0"/>
                </a:p>
              </p:txBody>
            </p:sp>
            <p:sp>
              <p:nvSpPr>
                <p:cNvPr id="238" name="Freeform 599"/>
                <p:cNvSpPr>
                  <a:spLocks/>
                </p:cNvSpPr>
                <p:nvPr/>
              </p:nvSpPr>
              <p:spPr bwMode="auto">
                <a:xfrm rot="5400000" flipH="1">
                  <a:off x="6265863" y="5683251"/>
                  <a:ext cx="120650" cy="79375"/>
                </a:xfrm>
                <a:custGeom>
                  <a:avLst/>
                  <a:gdLst>
                    <a:gd name="T0" fmla="*/ 0 w 3117"/>
                    <a:gd name="T1" fmla="*/ 1 h 3267"/>
                    <a:gd name="T2" fmla="*/ 0 w 3117"/>
                    <a:gd name="T3" fmla="*/ 0 h 3267"/>
                    <a:gd name="T4" fmla="*/ 0 w 3117"/>
                    <a:gd name="T5" fmla="*/ 0 h 3267"/>
                    <a:gd name="T6" fmla="*/ 0 w 3117"/>
                    <a:gd name="T7" fmla="*/ 0 h 3267"/>
                    <a:gd name="T8" fmla="*/ 0 w 3117"/>
                    <a:gd name="T9" fmla="*/ 0 h 3267"/>
                    <a:gd name="T10" fmla="*/ 0 w 3117"/>
                    <a:gd name="T11" fmla="*/ 0 h 3267"/>
                    <a:gd name="T12" fmla="*/ 0 w 3117"/>
                    <a:gd name="T13" fmla="*/ 0 h 3267"/>
                    <a:gd name="T14" fmla="*/ 0 w 3117"/>
                    <a:gd name="T15" fmla="*/ 0 h 3267"/>
                    <a:gd name="T16" fmla="*/ 0 w 3117"/>
                    <a:gd name="T17" fmla="*/ 0 h 3267"/>
                    <a:gd name="T18" fmla="*/ 0 w 3117"/>
                    <a:gd name="T19" fmla="*/ 0 h 3267"/>
                    <a:gd name="T20" fmla="*/ 0 w 3117"/>
                    <a:gd name="T21" fmla="*/ 0 h 3267"/>
                    <a:gd name="T22" fmla="*/ 0 w 3117"/>
                    <a:gd name="T23" fmla="*/ 0 h 3267"/>
                    <a:gd name="T24" fmla="*/ 0 w 3117"/>
                    <a:gd name="T25" fmla="*/ 0 h 3267"/>
                    <a:gd name="T26" fmla="*/ 0 w 3117"/>
                    <a:gd name="T27" fmla="*/ 0 h 3267"/>
                    <a:gd name="T28" fmla="*/ 1 w 3117"/>
                    <a:gd name="T29" fmla="*/ 0 h 3267"/>
                    <a:gd name="T30" fmla="*/ 1 w 3117"/>
                    <a:gd name="T31" fmla="*/ 0 h 3267"/>
                    <a:gd name="T32" fmla="*/ 1 w 3117"/>
                    <a:gd name="T33" fmla="*/ 0 h 3267"/>
                    <a:gd name="T34" fmla="*/ 1 w 3117"/>
                    <a:gd name="T35" fmla="*/ 0 h 3267"/>
                    <a:gd name="T36" fmla="*/ 1 w 3117"/>
                    <a:gd name="T37" fmla="*/ 0 h 3267"/>
                    <a:gd name="T38" fmla="*/ 1 w 3117"/>
                    <a:gd name="T39" fmla="*/ 0 h 3267"/>
                    <a:gd name="T40" fmla="*/ 1 w 3117"/>
                    <a:gd name="T41" fmla="*/ 0 h 3267"/>
                    <a:gd name="T42" fmla="*/ 1 w 3117"/>
                    <a:gd name="T43" fmla="*/ 0 h 3267"/>
                    <a:gd name="T44" fmla="*/ 1 w 3117"/>
                    <a:gd name="T45" fmla="*/ 0 h 3267"/>
                    <a:gd name="T46" fmla="*/ 2 w 3117"/>
                    <a:gd name="T47" fmla="*/ 0 h 3267"/>
                    <a:gd name="T48" fmla="*/ 2 w 3117"/>
                    <a:gd name="T49" fmla="*/ 0 h 3267"/>
                    <a:gd name="T50" fmla="*/ 2 w 3117"/>
                    <a:gd name="T51" fmla="*/ 0 h 3267"/>
                    <a:gd name="T52" fmla="*/ 2 w 3117"/>
                    <a:gd name="T53" fmla="*/ 0 h 3267"/>
                    <a:gd name="T54" fmla="*/ 2 w 3117"/>
                    <a:gd name="T55" fmla="*/ 0 h 3267"/>
                    <a:gd name="T56" fmla="*/ 2 w 3117"/>
                    <a:gd name="T57" fmla="*/ 0 h 3267"/>
                    <a:gd name="T58" fmla="*/ 2 w 3117"/>
                    <a:gd name="T59" fmla="*/ 0 h 3267"/>
                    <a:gd name="T60" fmla="*/ 2 w 3117"/>
                    <a:gd name="T61" fmla="*/ 0 h 3267"/>
                    <a:gd name="T62" fmla="*/ 2 w 3117"/>
                    <a:gd name="T63" fmla="*/ 0 h 3267"/>
                    <a:gd name="T64" fmla="*/ 2 w 3117"/>
                    <a:gd name="T65" fmla="*/ 0 h 3267"/>
                    <a:gd name="T66" fmla="*/ 2 w 3117"/>
                    <a:gd name="T67" fmla="*/ 0 h 3267"/>
                    <a:gd name="T68" fmla="*/ 2 w 3117"/>
                    <a:gd name="T69" fmla="*/ 0 h 3267"/>
                    <a:gd name="T70" fmla="*/ 2 w 3117"/>
                    <a:gd name="T71" fmla="*/ 0 h 3267"/>
                    <a:gd name="T72" fmla="*/ 2 w 3117"/>
                    <a:gd name="T73" fmla="*/ 1 h 326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117"/>
                    <a:gd name="T112" fmla="*/ 0 h 3267"/>
                    <a:gd name="T113" fmla="*/ 3117 w 3117"/>
                    <a:gd name="T114" fmla="*/ 3267 h 326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117" h="3267">
                      <a:moveTo>
                        <a:pt x="3" y="3265"/>
                      </a:moveTo>
                      <a:lnTo>
                        <a:pt x="0" y="2139"/>
                      </a:lnTo>
                      <a:lnTo>
                        <a:pt x="4" y="2029"/>
                      </a:lnTo>
                      <a:lnTo>
                        <a:pt x="9" y="1917"/>
                      </a:lnTo>
                      <a:lnTo>
                        <a:pt x="22" y="1801"/>
                      </a:lnTo>
                      <a:lnTo>
                        <a:pt x="39" y="1692"/>
                      </a:lnTo>
                      <a:lnTo>
                        <a:pt x="48" y="1638"/>
                      </a:lnTo>
                      <a:lnTo>
                        <a:pt x="58" y="1578"/>
                      </a:lnTo>
                      <a:lnTo>
                        <a:pt x="70" y="1516"/>
                      </a:lnTo>
                      <a:lnTo>
                        <a:pt x="84" y="1462"/>
                      </a:lnTo>
                      <a:lnTo>
                        <a:pt x="97" y="1402"/>
                      </a:lnTo>
                      <a:lnTo>
                        <a:pt x="112" y="1351"/>
                      </a:lnTo>
                      <a:lnTo>
                        <a:pt x="148" y="1237"/>
                      </a:lnTo>
                      <a:lnTo>
                        <a:pt x="189" y="1125"/>
                      </a:lnTo>
                      <a:lnTo>
                        <a:pt x="214" y="1063"/>
                      </a:lnTo>
                      <a:lnTo>
                        <a:pt x="237" y="1014"/>
                      </a:lnTo>
                      <a:lnTo>
                        <a:pt x="264" y="954"/>
                      </a:lnTo>
                      <a:lnTo>
                        <a:pt x="291" y="898"/>
                      </a:lnTo>
                      <a:lnTo>
                        <a:pt x="354" y="786"/>
                      </a:lnTo>
                      <a:lnTo>
                        <a:pt x="385" y="735"/>
                      </a:lnTo>
                      <a:lnTo>
                        <a:pt x="424" y="675"/>
                      </a:lnTo>
                      <a:lnTo>
                        <a:pt x="462" y="621"/>
                      </a:lnTo>
                      <a:lnTo>
                        <a:pt x="508" y="561"/>
                      </a:lnTo>
                      <a:lnTo>
                        <a:pt x="555" y="504"/>
                      </a:lnTo>
                      <a:lnTo>
                        <a:pt x="607" y="447"/>
                      </a:lnTo>
                      <a:lnTo>
                        <a:pt x="660" y="390"/>
                      </a:lnTo>
                      <a:lnTo>
                        <a:pt x="723" y="334"/>
                      </a:lnTo>
                      <a:lnTo>
                        <a:pt x="790" y="276"/>
                      </a:lnTo>
                      <a:lnTo>
                        <a:pt x="864" y="222"/>
                      </a:lnTo>
                      <a:lnTo>
                        <a:pt x="972" y="157"/>
                      </a:lnTo>
                      <a:lnTo>
                        <a:pt x="1057" y="109"/>
                      </a:lnTo>
                      <a:lnTo>
                        <a:pt x="1171" y="64"/>
                      </a:lnTo>
                      <a:lnTo>
                        <a:pt x="1284" y="30"/>
                      </a:lnTo>
                      <a:lnTo>
                        <a:pt x="1393" y="7"/>
                      </a:lnTo>
                      <a:lnTo>
                        <a:pt x="1508" y="0"/>
                      </a:lnTo>
                      <a:lnTo>
                        <a:pt x="1615" y="0"/>
                      </a:lnTo>
                      <a:lnTo>
                        <a:pt x="1731" y="12"/>
                      </a:lnTo>
                      <a:lnTo>
                        <a:pt x="1842" y="33"/>
                      </a:lnTo>
                      <a:lnTo>
                        <a:pt x="1954" y="66"/>
                      </a:lnTo>
                      <a:lnTo>
                        <a:pt x="2067" y="117"/>
                      </a:lnTo>
                      <a:lnTo>
                        <a:pt x="2166" y="166"/>
                      </a:lnTo>
                      <a:lnTo>
                        <a:pt x="2250" y="220"/>
                      </a:lnTo>
                      <a:lnTo>
                        <a:pt x="2314" y="267"/>
                      </a:lnTo>
                      <a:lnTo>
                        <a:pt x="2389" y="333"/>
                      </a:lnTo>
                      <a:lnTo>
                        <a:pt x="2448" y="385"/>
                      </a:lnTo>
                      <a:lnTo>
                        <a:pt x="2511" y="447"/>
                      </a:lnTo>
                      <a:lnTo>
                        <a:pt x="2560" y="501"/>
                      </a:lnTo>
                      <a:lnTo>
                        <a:pt x="2608" y="561"/>
                      </a:lnTo>
                      <a:lnTo>
                        <a:pt x="2647" y="613"/>
                      </a:lnTo>
                      <a:lnTo>
                        <a:pt x="2692" y="673"/>
                      </a:lnTo>
                      <a:lnTo>
                        <a:pt x="2730" y="730"/>
                      </a:lnTo>
                      <a:lnTo>
                        <a:pt x="2763" y="786"/>
                      </a:lnTo>
                      <a:lnTo>
                        <a:pt x="2794" y="841"/>
                      </a:lnTo>
                      <a:lnTo>
                        <a:pt x="2826" y="900"/>
                      </a:lnTo>
                      <a:lnTo>
                        <a:pt x="2854" y="957"/>
                      </a:lnTo>
                      <a:lnTo>
                        <a:pt x="2880" y="1012"/>
                      </a:lnTo>
                      <a:lnTo>
                        <a:pt x="2907" y="1076"/>
                      </a:lnTo>
                      <a:lnTo>
                        <a:pt x="2928" y="1125"/>
                      </a:lnTo>
                      <a:lnTo>
                        <a:pt x="2949" y="1186"/>
                      </a:lnTo>
                      <a:lnTo>
                        <a:pt x="2970" y="1239"/>
                      </a:lnTo>
                      <a:lnTo>
                        <a:pt x="2986" y="1296"/>
                      </a:lnTo>
                      <a:lnTo>
                        <a:pt x="3003" y="1353"/>
                      </a:lnTo>
                      <a:lnTo>
                        <a:pt x="3021" y="1408"/>
                      </a:lnTo>
                      <a:lnTo>
                        <a:pt x="3034" y="1462"/>
                      </a:lnTo>
                      <a:lnTo>
                        <a:pt x="3048" y="1518"/>
                      </a:lnTo>
                      <a:lnTo>
                        <a:pt x="3058" y="1578"/>
                      </a:lnTo>
                      <a:lnTo>
                        <a:pt x="3067" y="1632"/>
                      </a:lnTo>
                      <a:lnTo>
                        <a:pt x="3078" y="1690"/>
                      </a:lnTo>
                      <a:lnTo>
                        <a:pt x="3087" y="1743"/>
                      </a:lnTo>
                      <a:lnTo>
                        <a:pt x="3094" y="1803"/>
                      </a:lnTo>
                      <a:lnTo>
                        <a:pt x="3106" y="1918"/>
                      </a:lnTo>
                      <a:lnTo>
                        <a:pt x="3109" y="2029"/>
                      </a:lnTo>
                      <a:lnTo>
                        <a:pt x="3115" y="2137"/>
                      </a:lnTo>
                      <a:lnTo>
                        <a:pt x="3117" y="3267"/>
                      </a:lnTo>
                    </a:path>
                  </a:pathLst>
                </a:custGeom>
                <a:noFill/>
                <a:ln w="12700" cap="flat" cmpd="sng">
                  <a:solidFill>
                    <a:srgbClr val="FF0000"/>
                  </a:solidFill>
                  <a:prstDash val="solid"/>
                  <a:round/>
                  <a:headEnd/>
                  <a:tailEnd/>
                </a:ln>
              </p:spPr>
              <p:txBody>
                <a:bodyPr wrap="none" anchor="ctr"/>
                <a:lstStyle/>
                <a:p>
                  <a:endParaRPr lang="en-US" dirty="0"/>
                </a:p>
              </p:txBody>
            </p:sp>
          </p:grpSp>
        </p:grpSp>
        <p:grpSp>
          <p:nvGrpSpPr>
            <p:cNvPr id="244" name="Group 243"/>
            <p:cNvGrpSpPr/>
            <p:nvPr/>
          </p:nvGrpSpPr>
          <p:grpSpPr>
            <a:xfrm>
              <a:off x="5627276" y="4751130"/>
              <a:ext cx="265113" cy="53975"/>
              <a:chOff x="3054350" y="5691984"/>
              <a:chExt cx="265113" cy="53975"/>
            </a:xfrm>
            <a:solidFill>
              <a:schemeClr val="tx1"/>
            </a:solidFill>
          </p:grpSpPr>
          <p:sp>
            <p:nvSpPr>
              <p:cNvPr id="245"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246"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247"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grpSp>
        <p:nvGrpSpPr>
          <p:cNvPr id="8" name="Group 7"/>
          <p:cNvGrpSpPr/>
          <p:nvPr/>
        </p:nvGrpSpPr>
        <p:grpSpPr>
          <a:xfrm>
            <a:off x="4184117" y="5323522"/>
            <a:ext cx="470819" cy="668162"/>
            <a:chOff x="6035918" y="4808103"/>
            <a:chExt cx="470819" cy="668162"/>
          </a:xfrm>
        </p:grpSpPr>
        <p:grpSp>
          <p:nvGrpSpPr>
            <p:cNvPr id="7" name="Group 6"/>
            <p:cNvGrpSpPr/>
            <p:nvPr/>
          </p:nvGrpSpPr>
          <p:grpSpPr>
            <a:xfrm>
              <a:off x="6035918" y="5005446"/>
              <a:ext cx="470819" cy="470819"/>
              <a:chOff x="2494001" y="4290467"/>
              <a:chExt cx="470819" cy="470819"/>
            </a:xfrm>
          </p:grpSpPr>
          <p:sp>
            <p:nvSpPr>
              <p:cNvPr id="157" name="Rectangle 156"/>
              <p:cNvSpPr>
                <a:spLocks noChangeAspect="1"/>
              </p:cNvSpPr>
              <p:nvPr/>
            </p:nvSpPr>
            <p:spPr bwMode="auto">
              <a:xfrm rot="2700000">
                <a:off x="2494001" y="4290467"/>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165" name="Oval 696"/>
              <p:cNvSpPr>
                <a:spLocks noChangeArrowheads="1"/>
              </p:cNvSpPr>
              <p:nvPr/>
            </p:nvSpPr>
            <p:spPr bwMode="auto">
              <a:xfrm>
                <a:off x="2823878" y="440884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66" name="Freeform 697"/>
              <p:cNvSpPr>
                <a:spLocks/>
              </p:cNvSpPr>
              <p:nvPr/>
            </p:nvSpPr>
            <p:spPr bwMode="auto">
              <a:xfrm>
                <a:off x="2639097" y="441299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163" name="Oval 699"/>
              <p:cNvSpPr>
                <a:spLocks noChangeArrowheads="1"/>
              </p:cNvSpPr>
              <p:nvPr/>
            </p:nvSpPr>
            <p:spPr bwMode="auto">
              <a:xfrm flipH="1">
                <a:off x="2535288" y="440677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164" name="Freeform 700"/>
              <p:cNvSpPr>
                <a:spLocks/>
              </p:cNvSpPr>
              <p:nvPr/>
            </p:nvSpPr>
            <p:spPr bwMode="auto">
              <a:xfrm flipH="1">
                <a:off x="2591345" y="441092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grpSp>
          <p:nvGrpSpPr>
            <p:cNvPr id="252" name="Group 251"/>
            <p:cNvGrpSpPr/>
            <p:nvPr/>
          </p:nvGrpSpPr>
          <p:grpSpPr>
            <a:xfrm>
              <a:off x="6127033" y="4808103"/>
              <a:ext cx="265113" cy="53975"/>
              <a:chOff x="3054350" y="5691984"/>
              <a:chExt cx="265113" cy="53975"/>
            </a:xfrm>
            <a:solidFill>
              <a:schemeClr val="tx1"/>
            </a:solidFill>
          </p:grpSpPr>
          <p:sp>
            <p:nvSpPr>
              <p:cNvPr id="253"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254"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255"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grpSp>
        <p:nvGrpSpPr>
          <p:cNvPr id="13" name="Group 12"/>
          <p:cNvGrpSpPr/>
          <p:nvPr/>
        </p:nvGrpSpPr>
        <p:grpSpPr>
          <a:xfrm>
            <a:off x="5091121" y="5316175"/>
            <a:ext cx="669404" cy="781994"/>
            <a:chOff x="3813872" y="4791781"/>
            <a:chExt cx="669404" cy="781994"/>
          </a:xfrm>
        </p:grpSpPr>
        <p:grpSp>
          <p:nvGrpSpPr>
            <p:cNvPr id="256" name="Group 255"/>
            <p:cNvGrpSpPr/>
            <p:nvPr/>
          </p:nvGrpSpPr>
          <p:grpSpPr>
            <a:xfrm>
              <a:off x="3813872" y="4889775"/>
              <a:ext cx="669404" cy="684000"/>
              <a:chOff x="3161573" y="4187359"/>
              <a:chExt cx="669404" cy="684000"/>
            </a:xfrm>
          </p:grpSpPr>
          <p:sp>
            <p:nvSpPr>
              <p:cNvPr id="257" name="Rectangle 256"/>
              <p:cNvSpPr>
                <a:spLocks noChangeAspect="1"/>
              </p:cNvSpPr>
              <p:nvPr/>
            </p:nvSpPr>
            <p:spPr bwMode="auto">
              <a:xfrm rot="2700000">
                <a:off x="3259824" y="4292908"/>
                <a:ext cx="472902" cy="472903"/>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258" name="Line 304"/>
              <p:cNvSpPr>
                <a:spLocks noChangeShapeType="1"/>
              </p:cNvSpPr>
              <p:nvPr/>
            </p:nvSpPr>
            <p:spPr bwMode="auto">
              <a:xfrm>
                <a:off x="3161573" y="4529359"/>
                <a:ext cx="669404" cy="0"/>
              </a:xfrm>
              <a:prstGeom prst="line">
                <a:avLst/>
              </a:prstGeom>
              <a:noFill/>
              <a:ln w="19050">
                <a:solidFill>
                  <a:srgbClr val="FF0000"/>
                </a:solidFill>
                <a:round/>
                <a:headEnd/>
                <a:tailEnd/>
              </a:ln>
            </p:spPr>
            <p:txBody>
              <a:bodyPr wrap="none" anchor="ctr"/>
              <a:lstStyle/>
              <a:p>
                <a:endParaRPr lang="en-US" dirty="0"/>
              </a:p>
            </p:txBody>
          </p:sp>
          <p:sp>
            <p:nvSpPr>
              <p:cNvPr id="259" name="Line 305"/>
              <p:cNvSpPr>
                <a:spLocks noChangeShapeType="1"/>
              </p:cNvSpPr>
              <p:nvPr/>
            </p:nvSpPr>
            <p:spPr bwMode="auto">
              <a:xfrm flipV="1">
                <a:off x="3495232" y="4187359"/>
                <a:ext cx="0" cy="684000"/>
              </a:xfrm>
              <a:prstGeom prst="line">
                <a:avLst/>
              </a:prstGeom>
              <a:noFill/>
              <a:ln w="19050">
                <a:solidFill>
                  <a:srgbClr val="FF0000"/>
                </a:solidFill>
                <a:round/>
                <a:headEnd/>
                <a:tailEnd/>
              </a:ln>
            </p:spPr>
            <p:txBody>
              <a:bodyPr wrap="none" anchor="ctr"/>
              <a:lstStyle/>
              <a:p>
                <a:endParaRPr lang="en-US" dirty="0"/>
              </a:p>
            </p:txBody>
          </p:sp>
        </p:grpSp>
        <p:grpSp>
          <p:nvGrpSpPr>
            <p:cNvPr id="260" name="Group 259"/>
            <p:cNvGrpSpPr/>
            <p:nvPr/>
          </p:nvGrpSpPr>
          <p:grpSpPr>
            <a:xfrm>
              <a:off x="4002294" y="4791781"/>
              <a:ext cx="265113" cy="53975"/>
              <a:chOff x="3054350" y="5691984"/>
              <a:chExt cx="265113" cy="53975"/>
            </a:xfrm>
            <a:solidFill>
              <a:schemeClr val="tx1"/>
            </a:solidFill>
          </p:grpSpPr>
          <p:sp>
            <p:nvSpPr>
              <p:cNvPr id="261" name="Oval 82"/>
              <p:cNvSpPr>
                <a:spLocks noChangeArrowheads="1"/>
              </p:cNvSpPr>
              <p:nvPr/>
            </p:nvSpPr>
            <p:spPr bwMode="auto">
              <a:xfrm>
                <a:off x="3054350" y="5691984"/>
                <a:ext cx="55563" cy="53975"/>
              </a:xfrm>
              <a:prstGeom prst="ellipse">
                <a:avLst/>
              </a:prstGeom>
              <a:grpFill/>
              <a:ln w="9525">
                <a:solidFill>
                  <a:schemeClr val="tx1"/>
                </a:solidFill>
                <a:round/>
                <a:headEnd/>
                <a:tailEnd/>
              </a:ln>
            </p:spPr>
            <p:txBody>
              <a:bodyPr wrap="none" anchor="ctr"/>
              <a:lstStyle/>
              <a:p>
                <a:endParaRPr lang="en-US" dirty="0"/>
              </a:p>
            </p:txBody>
          </p:sp>
          <p:sp>
            <p:nvSpPr>
              <p:cNvPr id="262" name="Oval 82"/>
              <p:cNvSpPr>
                <a:spLocks noChangeArrowheads="1"/>
              </p:cNvSpPr>
              <p:nvPr/>
            </p:nvSpPr>
            <p:spPr bwMode="auto">
              <a:xfrm>
                <a:off x="3163888" y="5691984"/>
                <a:ext cx="55562" cy="53975"/>
              </a:xfrm>
              <a:prstGeom prst="ellipse">
                <a:avLst/>
              </a:prstGeom>
              <a:grpFill/>
              <a:ln w="9525">
                <a:solidFill>
                  <a:schemeClr val="tx1"/>
                </a:solidFill>
                <a:round/>
                <a:headEnd/>
                <a:tailEnd/>
              </a:ln>
            </p:spPr>
            <p:txBody>
              <a:bodyPr wrap="none" anchor="ctr"/>
              <a:lstStyle/>
              <a:p>
                <a:endParaRPr lang="en-US" dirty="0"/>
              </a:p>
            </p:txBody>
          </p:sp>
          <p:sp>
            <p:nvSpPr>
              <p:cNvPr id="263" name="Oval 82"/>
              <p:cNvSpPr>
                <a:spLocks noChangeArrowheads="1"/>
              </p:cNvSpPr>
              <p:nvPr/>
            </p:nvSpPr>
            <p:spPr bwMode="auto">
              <a:xfrm>
                <a:off x="3263900" y="5691984"/>
                <a:ext cx="55563" cy="53975"/>
              </a:xfrm>
              <a:prstGeom prst="ellipse">
                <a:avLst/>
              </a:prstGeom>
              <a:grpFill/>
              <a:ln w="9525">
                <a:solidFill>
                  <a:schemeClr val="tx1"/>
                </a:solidFill>
                <a:round/>
                <a:headEnd/>
                <a:tailEnd/>
              </a:ln>
            </p:spPr>
            <p:txBody>
              <a:bodyPr wrap="none" anchor="ctr"/>
              <a:lstStyle/>
              <a:p>
                <a:endParaRPr lang="en-US" dirty="0"/>
              </a:p>
            </p:txBody>
          </p:sp>
        </p:grpSp>
      </p:grpSp>
      <p:cxnSp>
        <p:nvCxnSpPr>
          <p:cNvPr id="264" name="Straight Connector 263"/>
          <p:cNvCxnSpPr/>
          <p:nvPr/>
        </p:nvCxnSpPr>
        <p:spPr bwMode="auto">
          <a:xfrm flipH="1">
            <a:off x="7672328" y="165371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67" name="Straight Connector 266"/>
          <p:cNvCxnSpPr/>
          <p:nvPr/>
        </p:nvCxnSpPr>
        <p:spPr bwMode="auto">
          <a:xfrm>
            <a:off x="3439224" y="5113372"/>
            <a:ext cx="1992754" cy="14363"/>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68" name="Straight Connector 267"/>
          <p:cNvCxnSpPr/>
          <p:nvPr/>
        </p:nvCxnSpPr>
        <p:spPr bwMode="auto">
          <a:xfrm flipH="1">
            <a:off x="3470971" y="5122865"/>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70" name="Straight Connector 269"/>
          <p:cNvCxnSpPr/>
          <p:nvPr/>
        </p:nvCxnSpPr>
        <p:spPr bwMode="auto">
          <a:xfrm flipH="1">
            <a:off x="5427415" y="5132841"/>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cxnSp>
        <p:nvCxnSpPr>
          <p:cNvPr id="272" name="Straight Connector 271"/>
          <p:cNvCxnSpPr/>
          <p:nvPr/>
        </p:nvCxnSpPr>
        <p:spPr bwMode="auto">
          <a:xfrm flipH="1">
            <a:off x="4425030" y="5138163"/>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305" name="TextBox 304"/>
          <p:cNvSpPr txBox="1"/>
          <p:nvPr/>
        </p:nvSpPr>
        <p:spPr>
          <a:xfrm>
            <a:off x="7267318" y="2363483"/>
            <a:ext cx="269626" cy="276999"/>
          </a:xfrm>
          <a:prstGeom prst="rect">
            <a:avLst/>
          </a:prstGeom>
          <a:noFill/>
        </p:spPr>
        <p:txBody>
          <a:bodyPr wrap="none" rtlCol="0">
            <a:spAutoFit/>
          </a:bodyPr>
          <a:lstStyle/>
          <a:p>
            <a:r>
              <a:rPr lang="en-CA" sz="1200" b="1" dirty="0"/>
              <a:t>1</a:t>
            </a:r>
          </a:p>
        </p:txBody>
      </p:sp>
      <p:grpSp>
        <p:nvGrpSpPr>
          <p:cNvPr id="10" name="Group 9"/>
          <p:cNvGrpSpPr/>
          <p:nvPr/>
        </p:nvGrpSpPr>
        <p:grpSpPr>
          <a:xfrm>
            <a:off x="490862" y="3230067"/>
            <a:ext cx="615963" cy="835625"/>
            <a:chOff x="2809618" y="3500307"/>
            <a:chExt cx="615963" cy="835625"/>
          </a:xfrm>
        </p:grpSpPr>
        <p:grpSp>
          <p:nvGrpSpPr>
            <p:cNvPr id="26" name="Group 25"/>
            <p:cNvGrpSpPr/>
            <p:nvPr/>
          </p:nvGrpSpPr>
          <p:grpSpPr>
            <a:xfrm>
              <a:off x="2971308" y="3500307"/>
              <a:ext cx="450000" cy="674684"/>
              <a:chOff x="8581913" y="2018053"/>
              <a:chExt cx="450000" cy="674684"/>
            </a:xfrm>
          </p:grpSpPr>
          <p:grpSp>
            <p:nvGrpSpPr>
              <p:cNvPr id="194" name="Group 193"/>
              <p:cNvGrpSpPr/>
              <p:nvPr/>
            </p:nvGrpSpPr>
            <p:grpSpPr>
              <a:xfrm>
                <a:off x="8581913" y="2242737"/>
                <a:ext cx="450000" cy="450000"/>
                <a:chOff x="4699009" y="4292543"/>
                <a:chExt cx="450000" cy="450000"/>
              </a:xfrm>
            </p:grpSpPr>
            <p:sp>
              <p:nvSpPr>
                <p:cNvPr id="195" name="Rectangle 194"/>
                <p:cNvSpPr>
                  <a:spLocks noChangeAspect="1"/>
                </p:cNvSpPr>
                <p:nvPr/>
              </p:nvSpPr>
              <p:spPr bwMode="auto">
                <a:xfrm rot="2700000">
                  <a:off x="4699009" y="4292543"/>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196" name="Oval 318"/>
                <p:cNvSpPr>
                  <a:spLocks noChangeAspect="1" noChangeArrowheads="1"/>
                </p:cNvSpPr>
                <p:nvPr/>
              </p:nvSpPr>
              <p:spPr bwMode="auto">
                <a:xfrm>
                  <a:off x="4839321" y="4424629"/>
                  <a:ext cx="173038" cy="171450"/>
                </a:xfrm>
                <a:prstGeom prst="ellipse">
                  <a:avLst/>
                </a:prstGeom>
                <a:solidFill>
                  <a:srgbClr val="FF0000"/>
                </a:solidFill>
                <a:ln w="12700">
                  <a:solidFill>
                    <a:srgbClr val="FF0000"/>
                  </a:solidFill>
                  <a:round/>
                  <a:headEnd/>
                  <a:tailEnd/>
                </a:ln>
              </p:spPr>
              <p:txBody>
                <a:bodyPr wrap="none" anchor="ctr"/>
                <a:lstStyle/>
                <a:p>
                  <a:pPr algn="ctr" eaLnBrk="0" hangingPunct="0"/>
                  <a:endParaRPr lang="en-CA" sz="1100" b="1" dirty="0"/>
                </a:p>
              </p:txBody>
            </p:sp>
          </p:grpSp>
          <p:grpSp>
            <p:nvGrpSpPr>
              <p:cNvPr id="439" name="Group 438"/>
              <p:cNvGrpSpPr/>
              <p:nvPr/>
            </p:nvGrpSpPr>
            <p:grpSpPr>
              <a:xfrm>
                <a:off x="8782181" y="2018053"/>
                <a:ext cx="51435" cy="72000"/>
                <a:chOff x="967738" y="3249386"/>
                <a:chExt cx="51435" cy="72000"/>
              </a:xfrm>
            </p:grpSpPr>
            <p:cxnSp>
              <p:nvCxnSpPr>
                <p:cNvPr id="440" name="Straight Connector 439"/>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41" name="Straight Connector 440"/>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sp>
          <p:nvSpPr>
            <p:cNvPr id="312" name="Oval 311"/>
            <p:cNvSpPr/>
            <p:nvPr/>
          </p:nvSpPr>
          <p:spPr bwMode="auto">
            <a:xfrm>
              <a:off x="2969873" y="3854864"/>
              <a:ext cx="455708" cy="178193"/>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313" name="TextBox 312"/>
            <p:cNvSpPr txBox="1"/>
            <p:nvPr/>
          </p:nvSpPr>
          <p:spPr>
            <a:xfrm>
              <a:off x="2809618" y="4058933"/>
              <a:ext cx="269626" cy="276999"/>
            </a:xfrm>
            <a:prstGeom prst="rect">
              <a:avLst/>
            </a:prstGeom>
            <a:noFill/>
          </p:spPr>
          <p:txBody>
            <a:bodyPr wrap="none" rtlCol="0">
              <a:spAutoFit/>
            </a:bodyPr>
            <a:lstStyle/>
            <a:p>
              <a:r>
                <a:rPr lang="en-CA" sz="1200" b="1" dirty="0"/>
                <a:t>1</a:t>
              </a:r>
            </a:p>
          </p:txBody>
        </p:sp>
      </p:grpSp>
      <p:sp>
        <p:nvSpPr>
          <p:cNvPr id="314" name="TextBox 313"/>
          <p:cNvSpPr txBox="1"/>
          <p:nvPr/>
        </p:nvSpPr>
        <p:spPr>
          <a:xfrm>
            <a:off x="1566689" y="3868433"/>
            <a:ext cx="269626" cy="276999"/>
          </a:xfrm>
          <a:prstGeom prst="rect">
            <a:avLst/>
          </a:prstGeom>
          <a:noFill/>
        </p:spPr>
        <p:txBody>
          <a:bodyPr wrap="none" rtlCol="0">
            <a:spAutoFit/>
          </a:bodyPr>
          <a:lstStyle/>
          <a:p>
            <a:r>
              <a:rPr lang="en-CA" sz="1200" b="1" dirty="0"/>
              <a:t>1</a:t>
            </a:r>
          </a:p>
        </p:txBody>
      </p:sp>
      <p:cxnSp>
        <p:nvCxnSpPr>
          <p:cNvPr id="343" name="Straight Connector 342"/>
          <p:cNvCxnSpPr/>
          <p:nvPr/>
        </p:nvCxnSpPr>
        <p:spPr bwMode="auto">
          <a:xfrm flipH="1">
            <a:off x="893500" y="3092622"/>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378" name="TextBox 377"/>
          <p:cNvSpPr txBox="1"/>
          <p:nvPr/>
        </p:nvSpPr>
        <p:spPr>
          <a:xfrm>
            <a:off x="2505537" y="3847032"/>
            <a:ext cx="346120" cy="276999"/>
          </a:xfrm>
          <a:prstGeom prst="rect">
            <a:avLst/>
          </a:prstGeom>
          <a:noFill/>
        </p:spPr>
        <p:txBody>
          <a:bodyPr wrap="none" rtlCol="0">
            <a:spAutoFit/>
          </a:bodyPr>
          <a:lstStyle/>
          <a:p>
            <a:r>
              <a:rPr lang="en-CA" sz="1200" b="1" dirty="0"/>
              <a:t>11</a:t>
            </a:r>
          </a:p>
        </p:txBody>
      </p:sp>
      <p:sp>
        <p:nvSpPr>
          <p:cNvPr id="379" name="TextBox 378"/>
          <p:cNvSpPr txBox="1"/>
          <p:nvPr/>
        </p:nvSpPr>
        <p:spPr>
          <a:xfrm>
            <a:off x="5865665" y="3794616"/>
            <a:ext cx="269626" cy="276999"/>
          </a:xfrm>
          <a:prstGeom prst="rect">
            <a:avLst/>
          </a:prstGeom>
          <a:noFill/>
        </p:spPr>
        <p:txBody>
          <a:bodyPr wrap="square" rtlCol="0">
            <a:spAutoFit/>
          </a:bodyPr>
          <a:lstStyle/>
          <a:p>
            <a:r>
              <a:rPr lang="en-CA" sz="1200" b="1" dirty="0"/>
              <a:t>1</a:t>
            </a:r>
          </a:p>
        </p:txBody>
      </p:sp>
      <p:sp>
        <p:nvSpPr>
          <p:cNvPr id="394" name="Line 595"/>
          <p:cNvSpPr>
            <a:spLocks noChangeShapeType="1"/>
          </p:cNvSpPr>
          <p:nvPr/>
        </p:nvSpPr>
        <p:spPr bwMode="auto">
          <a:xfrm flipV="1">
            <a:off x="3799407" y="3536248"/>
            <a:ext cx="342425" cy="303379"/>
          </a:xfrm>
          <a:prstGeom prst="line">
            <a:avLst/>
          </a:prstGeom>
          <a:solidFill>
            <a:schemeClr val="bg1"/>
          </a:solidFill>
          <a:ln w="19050">
            <a:solidFill>
              <a:srgbClr val="FF0000"/>
            </a:solidFill>
            <a:round/>
            <a:headEnd/>
            <a:tailEnd/>
          </a:ln>
        </p:spPr>
        <p:txBody>
          <a:bodyPr wrap="none" anchor="ctr"/>
          <a:lstStyle/>
          <a:p>
            <a:endParaRPr lang="en-US" dirty="0"/>
          </a:p>
        </p:txBody>
      </p:sp>
      <p:grpSp>
        <p:nvGrpSpPr>
          <p:cNvPr id="410" name="Group 409"/>
          <p:cNvGrpSpPr/>
          <p:nvPr/>
        </p:nvGrpSpPr>
        <p:grpSpPr>
          <a:xfrm>
            <a:off x="7415864" y="1838077"/>
            <a:ext cx="543270" cy="636703"/>
            <a:chOff x="7616756" y="2059984"/>
            <a:chExt cx="543270" cy="636703"/>
          </a:xfrm>
        </p:grpSpPr>
        <p:grpSp>
          <p:nvGrpSpPr>
            <p:cNvPr id="417" name="Group 416"/>
            <p:cNvGrpSpPr/>
            <p:nvPr/>
          </p:nvGrpSpPr>
          <p:grpSpPr>
            <a:xfrm>
              <a:off x="7616756" y="2246687"/>
              <a:ext cx="543270" cy="450000"/>
              <a:chOff x="7616756" y="2246687"/>
              <a:chExt cx="543270" cy="450000"/>
            </a:xfrm>
          </p:grpSpPr>
          <p:grpSp>
            <p:nvGrpSpPr>
              <p:cNvPr id="433" name="Group 432"/>
              <p:cNvGrpSpPr/>
              <p:nvPr/>
            </p:nvGrpSpPr>
            <p:grpSpPr>
              <a:xfrm>
                <a:off x="7672671" y="2246687"/>
                <a:ext cx="450000" cy="450000"/>
                <a:chOff x="6869431" y="2343126"/>
                <a:chExt cx="450000" cy="450000"/>
              </a:xfrm>
              <a:solidFill>
                <a:schemeClr val="bg1"/>
              </a:solidFill>
            </p:grpSpPr>
            <p:sp>
              <p:nvSpPr>
                <p:cNvPr id="447" name="Rectangle 446"/>
                <p:cNvSpPr>
                  <a:spLocks noChangeAspect="1"/>
                </p:cNvSpPr>
                <p:nvPr/>
              </p:nvSpPr>
              <p:spPr bwMode="auto">
                <a:xfrm rot="2700000">
                  <a:off x="6869431" y="2343126"/>
                  <a:ext cx="450000" cy="450000"/>
                </a:xfrm>
                <a:prstGeom prst="rect">
                  <a:avLst/>
                </a:prstGeom>
                <a:grp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448" name="Oval 371"/>
                <p:cNvSpPr>
                  <a:spLocks noChangeAspect="1" noChangeArrowheads="1"/>
                </p:cNvSpPr>
                <p:nvPr/>
              </p:nvSpPr>
              <p:spPr bwMode="auto">
                <a:xfrm>
                  <a:off x="6907900" y="2501767"/>
                  <a:ext cx="373063" cy="193675"/>
                </a:xfrm>
                <a:prstGeom prst="ellipse">
                  <a:avLst/>
                </a:prstGeom>
                <a:grpFill/>
                <a:ln w="19050">
                  <a:solidFill>
                    <a:srgbClr val="FF0000"/>
                  </a:solidFill>
                  <a:round/>
                  <a:headEnd/>
                  <a:tailEnd/>
                </a:ln>
              </p:spPr>
              <p:txBody>
                <a:bodyPr wrap="none" anchor="ctr"/>
                <a:lstStyle/>
                <a:p>
                  <a:pPr eaLnBrk="0" hangingPunct="0">
                    <a:spcBef>
                      <a:spcPct val="20000"/>
                    </a:spcBef>
                    <a:buSzPct val="100000"/>
                  </a:pPr>
                  <a:endParaRPr lang="en-CA" dirty="0"/>
                </a:p>
              </p:txBody>
            </p:sp>
          </p:grpSp>
          <p:grpSp>
            <p:nvGrpSpPr>
              <p:cNvPr id="434" name="Group 433"/>
              <p:cNvGrpSpPr/>
              <p:nvPr/>
            </p:nvGrpSpPr>
            <p:grpSpPr>
              <a:xfrm>
                <a:off x="7616756" y="2456461"/>
                <a:ext cx="543270" cy="85318"/>
                <a:chOff x="4308360" y="2679904"/>
                <a:chExt cx="543270" cy="85318"/>
              </a:xfrm>
            </p:grpSpPr>
            <p:sp>
              <p:nvSpPr>
                <p:cNvPr id="435" name="Freeform 657"/>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36" name="Freeform 658"/>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37" name="Freeform 659"/>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38" name="Freeform 660"/>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45" name="Freeform 661"/>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grpSp>
          <p:nvGrpSpPr>
            <p:cNvPr id="424" name="Group 423"/>
            <p:cNvGrpSpPr/>
            <p:nvPr/>
          </p:nvGrpSpPr>
          <p:grpSpPr>
            <a:xfrm>
              <a:off x="7871832" y="2059984"/>
              <a:ext cx="51435" cy="72000"/>
              <a:chOff x="967738" y="3249386"/>
              <a:chExt cx="51435" cy="72000"/>
            </a:xfrm>
          </p:grpSpPr>
          <p:cxnSp>
            <p:nvCxnSpPr>
              <p:cNvPr id="426" name="Straight Connector 425"/>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32" name="Straight Connector 431"/>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grpSp>
        <p:nvGrpSpPr>
          <p:cNvPr id="450" name="Group 449"/>
          <p:cNvGrpSpPr/>
          <p:nvPr/>
        </p:nvGrpSpPr>
        <p:grpSpPr>
          <a:xfrm>
            <a:off x="4731672" y="3290020"/>
            <a:ext cx="543270" cy="636703"/>
            <a:chOff x="7616756" y="2059984"/>
            <a:chExt cx="543270" cy="636703"/>
          </a:xfrm>
        </p:grpSpPr>
        <p:grpSp>
          <p:nvGrpSpPr>
            <p:cNvPr id="461" name="Group 460"/>
            <p:cNvGrpSpPr/>
            <p:nvPr/>
          </p:nvGrpSpPr>
          <p:grpSpPr>
            <a:xfrm>
              <a:off x="7616756" y="2246687"/>
              <a:ext cx="543270" cy="450000"/>
              <a:chOff x="7616756" y="2246687"/>
              <a:chExt cx="543270" cy="450000"/>
            </a:xfrm>
          </p:grpSpPr>
          <p:sp>
            <p:nvSpPr>
              <p:cNvPr id="481" name="Rectangle 480"/>
              <p:cNvSpPr>
                <a:spLocks noChangeAspect="1"/>
              </p:cNvSpPr>
              <p:nvPr/>
            </p:nvSpPr>
            <p:spPr bwMode="auto">
              <a:xfrm rot="2700000">
                <a:off x="7672671" y="2246687"/>
                <a:ext cx="450000" cy="450000"/>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471" name="Group 470"/>
              <p:cNvGrpSpPr/>
              <p:nvPr/>
            </p:nvGrpSpPr>
            <p:grpSpPr>
              <a:xfrm>
                <a:off x="7616756" y="2456461"/>
                <a:ext cx="543270" cy="85318"/>
                <a:chOff x="4308360" y="2679904"/>
                <a:chExt cx="543270" cy="85318"/>
              </a:xfrm>
            </p:grpSpPr>
            <p:sp>
              <p:nvSpPr>
                <p:cNvPr id="472" name="Freeform 657"/>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77" name="Freeform 658"/>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78" name="Freeform 659"/>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79" name="Freeform 660"/>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80" name="Freeform 661"/>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468" name="Straight Connector 467"/>
            <p:cNvCxnSpPr/>
            <p:nvPr/>
          </p:nvCxnSpPr>
          <p:spPr bwMode="auto">
            <a:xfrm>
              <a:off x="7889250" y="2059984"/>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211" name="Line 595"/>
          <p:cNvSpPr>
            <a:spLocks noChangeShapeType="1"/>
          </p:cNvSpPr>
          <p:nvPr/>
        </p:nvSpPr>
        <p:spPr bwMode="auto">
          <a:xfrm flipV="1">
            <a:off x="4826102" y="3555093"/>
            <a:ext cx="351244" cy="288549"/>
          </a:xfrm>
          <a:prstGeom prst="line">
            <a:avLst/>
          </a:prstGeom>
          <a:solidFill>
            <a:schemeClr val="bg1"/>
          </a:solidFill>
          <a:ln w="19050">
            <a:solidFill>
              <a:srgbClr val="FF0000"/>
            </a:solidFill>
            <a:round/>
            <a:headEnd/>
            <a:tailEnd/>
          </a:ln>
        </p:spPr>
        <p:txBody>
          <a:bodyPr wrap="none" anchor="ctr"/>
          <a:lstStyle/>
          <a:p>
            <a:endParaRPr lang="en-US" dirty="0"/>
          </a:p>
        </p:txBody>
      </p:sp>
      <p:sp>
        <p:nvSpPr>
          <p:cNvPr id="483" name="Rectangle 701"/>
          <p:cNvSpPr>
            <a:spLocks noChangeArrowheads="1"/>
          </p:cNvSpPr>
          <p:nvPr/>
        </p:nvSpPr>
        <p:spPr bwMode="auto">
          <a:xfrm>
            <a:off x="3947802" y="3441833"/>
            <a:ext cx="86562" cy="169277"/>
          </a:xfrm>
          <a:prstGeom prst="rect">
            <a:avLst/>
          </a:prstGeom>
          <a:noFill/>
          <a:ln w="9525">
            <a:noFill/>
            <a:miter lim="800000"/>
            <a:headEnd/>
            <a:tailEnd/>
          </a:ln>
        </p:spPr>
        <p:txBody>
          <a:bodyPr wrap="none" lIns="0" tIns="0" rIns="0" bIns="0">
            <a:spAutoFit/>
          </a:bodyPr>
          <a:lstStyle/>
          <a:p>
            <a:pPr eaLnBrk="0" hangingPunct="0"/>
            <a:r>
              <a:rPr lang="en-US" sz="1100" b="1" dirty="0">
                <a:solidFill>
                  <a:srgbClr val="FF0000"/>
                </a:solidFill>
              </a:rPr>
              <a:t>F</a:t>
            </a:r>
          </a:p>
        </p:txBody>
      </p:sp>
      <p:sp>
        <p:nvSpPr>
          <p:cNvPr id="484" name="Rectangle 701"/>
          <p:cNvSpPr>
            <a:spLocks noChangeArrowheads="1"/>
          </p:cNvSpPr>
          <p:nvPr/>
        </p:nvSpPr>
        <p:spPr bwMode="auto">
          <a:xfrm>
            <a:off x="4923150" y="3450541"/>
            <a:ext cx="189154" cy="169277"/>
          </a:xfrm>
          <a:prstGeom prst="rect">
            <a:avLst/>
          </a:prstGeom>
          <a:noFill/>
          <a:ln w="9525">
            <a:noFill/>
            <a:miter lim="800000"/>
            <a:headEnd/>
            <a:tailEnd/>
          </a:ln>
        </p:spPr>
        <p:txBody>
          <a:bodyPr wrap="none" lIns="0" tIns="0" rIns="0" bIns="0">
            <a:spAutoFit/>
          </a:bodyPr>
          <a:lstStyle/>
          <a:p>
            <a:pPr eaLnBrk="0" hangingPunct="0"/>
            <a:r>
              <a:rPr lang="en-US" sz="1100" b="1" dirty="0">
                <a:solidFill>
                  <a:srgbClr val="FF0000"/>
                </a:solidFill>
              </a:rPr>
              <a:t>XX</a:t>
            </a:r>
          </a:p>
        </p:txBody>
      </p:sp>
      <p:sp>
        <p:nvSpPr>
          <p:cNvPr id="485" name="TextBox 484"/>
          <p:cNvSpPr txBox="1"/>
          <p:nvPr/>
        </p:nvSpPr>
        <p:spPr>
          <a:xfrm>
            <a:off x="4626385" y="3787214"/>
            <a:ext cx="269626" cy="276999"/>
          </a:xfrm>
          <a:prstGeom prst="rect">
            <a:avLst/>
          </a:prstGeom>
          <a:noFill/>
        </p:spPr>
        <p:txBody>
          <a:bodyPr wrap="none" rtlCol="0">
            <a:spAutoFit/>
          </a:bodyPr>
          <a:lstStyle/>
          <a:p>
            <a:r>
              <a:rPr lang="en-CA" sz="1200" b="1" dirty="0"/>
              <a:t>1</a:t>
            </a:r>
          </a:p>
        </p:txBody>
      </p:sp>
      <p:sp>
        <p:nvSpPr>
          <p:cNvPr id="486" name="TextBox 485"/>
          <p:cNvSpPr txBox="1"/>
          <p:nvPr/>
        </p:nvSpPr>
        <p:spPr>
          <a:xfrm>
            <a:off x="3585711" y="3808983"/>
            <a:ext cx="269626" cy="276999"/>
          </a:xfrm>
          <a:prstGeom prst="rect">
            <a:avLst/>
          </a:prstGeom>
          <a:noFill/>
        </p:spPr>
        <p:txBody>
          <a:bodyPr wrap="none" rtlCol="0">
            <a:spAutoFit/>
          </a:bodyPr>
          <a:lstStyle/>
          <a:p>
            <a:r>
              <a:rPr lang="en-CA" sz="1200" b="1" dirty="0"/>
              <a:t>1</a:t>
            </a:r>
          </a:p>
        </p:txBody>
      </p:sp>
      <p:sp>
        <p:nvSpPr>
          <p:cNvPr id="487" name="TextBox 486"/>
          <p:cNvSpPr txBox="1"/>
          <p:nvPr/>
        </p:nvSpPr>
        <p:spPr>
          <a:xfrm>
            <a:off x="7222433" y="3771017"/>
            <a:ext cx="269626" cy="276999"/>
          </a:xfrm>
          <a:prstGeom prst="rect">
            <a:avLst/>
          </a:prstGeom>
          <a:noFill/>
        </p:spPr>
        <p:txBody>
          <a:bodyPr wrap="none" rtlCol="0">
            <a:spAutoFit/>
          </a:bodyPr>
          <a:lstStyle/>
          <a:p>
            <a:r>
              <a:rPr lang="en-CA" sz="1200" b="1" dirty="0"/>
              <a:t>1</a:t>
            </a:r>
          </a:p>
        </p:txBody>
      </p:sp>
      <p:sp>
        <p:nvSpPr>
          <p:cNvPr id="488" name="TextBox 487"/>
          <p:cNvSpPr txBox="1"/>
          <p:nvPr/>
        </p:nvSpPr>
        <p:spPr>
          <a:xfrm>
            <a:off x="8636201" y="3794780"/>
            <a:ext cx="269626" cy="276999"/>
          </a:xfrm>
          <a:prstGeom prst="rect">
            <a:avLst/>
          </a:prstGeom>
          <a:noFill/>
        </p:spPr>
        <p:txBody>
          <a:bodyPr wrap="none" rtlCol="0">
            <a:spAutoFit/>
          </a:bodyPr>
          <a:lstStyle/>
          <a:p>
            <a:r>
              <a:rPr lang="en-CA" sz="1200" b="1" dirty="0"/>
              <a:t>1</a:t>
            </a:r>
          </a:p>
        </p:txBody>
      </p:sp>
      <p:sp>
        <p:nvSpPr>
          <p:cNvPr id="489" name="Rectangle 701"/>
          <p:cNvSpPr>
            <a:spLocks noChangeArrowheads="1"/>
          </p:cNvSpPr>
          <p:nvPr/>
        </p:nvSpPr>
        <p:spPr bwMode="auto">
          <a:xfrm>
            <a:off x="8867647" y="3610507"/>
            <a:ext cx="291747" cy="169277"/>
          </a:xfrm>
          <a:prstGeom prst="rect">
            <a:avLst/>
          </a:prstGeom>
          <a:noFill/>
          <a:ln w="9525">
            <a:noFill/>
            <a:miter lim="800000"/>
            <a:headEnd/>
            <a:tailEnd/>
          </a:ln>
        </p:spPr>
        <p:txBody>
          <a:bodyPr wrap="none" lIns="0" tIns="0" rIns="0" bIns="0">
            <a:spAutoFit/>
          </a:bodyPr>
          <a:lstStyle/>
          <a:p>
            <a:pPr eaLnBrk="0" hangingPunct="0"/>
            <a:r>
              <a:rPr lang="en-US" sz="1100" b="1" dirty="0">
                <a:solidFill>
                  <a:srgbClr val="FF0000"/>
                </a:solidFill>
              </a:rPr>
              <a:t>CSS</a:t>
            </a:r>
          </a:p>
        </p:txBody>
      </p:sp>
      <p:sp>
        <p:nvSpPr>
          <p:cNvPr id="490" name="TextBox 489"/>
          <p:cNvSpPr txBox="1"/>
          <p:nvPr/>
        </p:nvSpPr>
        <p:spPr>
          <a:xfrm>
            <a:off x="3058337" y="5838538"/>
            <a:ext cx="269626" cy="276999"/>
          </a:xfrm>
          <a:prstGeom prst="rect">
            <a:avLst/>
          </a:prstGeom>
          <a:noFill/>
        </p:spPr>
        <p:txBody>
          <a:bodyPr wrap="none" rtlCol="0">
            <a:spAutoFit/>
          </a:bodyPr>
          <a:lstStyle/>
          <a:p>
            <a:r>
              <a:rPr lang="en-CA" sz="1200" b="1" dirty="0"/>
              <a:t>1</a:t>
            </a:r>
          </a:p>
        </p:txBody>
      </p:sp>
      <p:sp>
        <p:nvSpPr>
          <p:cNvPr id="491" name="TextBox 490"/>
          <p:cNvSpPr txBox="1"/>
          <p:nvPr/>
        </p:nvSpPr>
        <p:spPr>
          <a:xfrm>
            <a:off x="4038056" y="5825472"/>
            <a:ext cx="269626" cy="276999"/>
          </a:xfrm>
          <a:prstGeom prst="rect">
            <a:avLst/>
          </a:prstGeom>
          <a:noFill/>
        </p:spPr>
        <p:txBody>
          <a:bodyPr wrap="none" rtlCol="0">
            <a:spAutoFit/>
          </a:bodyPr>
          <a:lstStyle/>
          <a:p>
            <a:r>
              <a:rPr lang="en-CA" sz="1200" b="1" dirty="0"/>
              <a:t>1</a:t>
            </a:r>
          </a:p>
        </p:txBody>
      </p:sp>
      <p:sp>
        <p:nvSpPr>
          <p:cNvPr id="492" name="TextBox 491"/>
          <p:cNvSpPr txBox="1"/>
          <p:nvPr/>
        </p:nvSpPr>
        <p:spPr>
          <a:xfrm>
            <a:off x="5035184" y="5838532"/>
            <a:ext cx="269626" cy="276999"/>
          </a:xfrm>
          <a:prstGeom prst="rect">
            <a:avLst/>
          </a:prstGeom>
          <a:noFill/>
        </p:spPr>
        <p:txBody>
          <a:bodyPr wrap="none" rtlCol="0">
            <a:spAutoFit/>
          </a:bodyPr>
          <a:lstStyle/>
          <a:p>
            <a:r>
              <a:rPr lang="en-CA" sz="1200" b="1" dirty="0"/>
              <a:t>1</a:t>
            </a:r>
          </a:p>
        </p:txBody>
      </p:sp>
      <p:sp>
        <p:nvSpPr>
          <p:cNvPr id="308" name="Title 1"/>
          <p:cNvSpPr txBox="1">
            <a:spLocks/>
          </p:cNvSpPr>
          <p:nvPr/>
        </p:nvSpPr>
        <p:spPr>
          <a:xfrm>
            <a:off x="2558905" y="179043"/>
            <a:ext cx="7074191" cy="451880"/>
          </a:xfrm>
          <a:prstGeom prst="rect">
            <a:avLst/>
          </a:prstGeom>
        </p:spPr>
        <p:txBody>
          <a:bodyPr>
            <a:noAutofit/>
          </a:bodyPr>
          <a:lstStyle>
            <a:lvl1pPr algn="l" rtl="0" fontAlgn="base">
              <a:spcBef>
                <a:spcPct val="0"/>
              </a:spcBef>
              <a:spcAft>
                <a:spcPct val="0"/>
              </a:spcAft>
              <a:defRPr kern="1200">
                <a:solidFill>
                  <a:schemeClr val="tx2"/>
                </a:solidFill>
                <a:latin typeface="+mj-lt"/>
                <a:ea typeface="+mj-ea"/>
                <a:cs typeface="+mj-cs"/>
              </a:defRPr>
            </a:lvl1pPr>
            <a:lvl2pPr algn="l" rtl="0" fontAlgn="base">
              <a:spcBef>
                <a:spcPct val="0"/>
              </a:spcBef>
              <a:spcAft>
                <a:spcPct val="0"/>
              </a:spcAft>
              <a:defRPr>
                <a:solidFill>
                  <a:schemeClr val="tx2"/>
                </a:solidFill>
                <a:latin typeface="Arial" panose="020B0604020202020204" pitchFamily="34" charset="0"/>
              </a:defRPr>
            </a:lvl2pPr>
            <a:lvl3pPr algn="l" rtl="0" fontAlgn="base">
              <a:spcBef>
                <a:spcPct val="0"/>
              </a:spcBef>
              <a:spcAft>
                <a:spcPct val="0"/>
              </a:spcAft>
              <a:defRPr>
                <a:solidFill>
                  <a:schemeClr val="tx2"/>
                </a:solidFill>
                <a:latin typeface="Arial" panose="020B0604020202020204" pitchFamily="34" charset="0"/>
              </a:defRPr>
            </a:lvl3pPr>
            <a:lvl4pPr algn="l" rtl="0" fontAlgn="base">
              <a:spcBef>
                <a:spcPct val="0"/>
              </a:spcBef>
              <a:spcAft>
                <a:spcPct val="0"/>
              </a:spcAft>
              <a:defRPr>
                <a:solidFill>
                  <a:schemeClr val="tx2"/>
                </a:solidFill>
                <a:latin typeface="Arial" panose="020B0604020202020204" pitchFamily="34" charset="0"/>
              </a:defRPr>
            </a:lvl4pPr>
            <a:lvl5pPr algn="l" rtl="0" fontAlgn="base">
              <a:spcBef>
                <a:spcPct val="0"/>
              </a:spcBef>
              <a:spcAft>
                <a:spcPct val="0"/>
              </a:spcAft>
              <a:defRPr>
                <a:solidFill>
                  <a:schemeClr val="tx2"/>
                </a:solidFill>
                <a:latin typeface="Arial" panose="020B0604020202020204" pitchFamily="34" charset="0"/>
              </a:defRPr>
            </a:lvl5pPr>
            <a:lvl6pPr marL="457200" algn="l" rtl="0" fontAlgn="base">
              <a:spcBef>
                <a:spcPct val="0"/>
              </a:spcBef>
              <a:spcAft>
                <a:spcPct val="0"/>
              </a:spcAft>
              <a:defRPr>
                <a:solidFill>
                  <a:schemeClr val="tx2"/>
                </a:solidFill>
                <a:latin typeface="Arial" panose="020B0604020202020204" pitchFamily="34" charset="0"/>
              </a:defRPr>
            </a:lvl6pPr>
            <a:lvl7pPr marL="914400" algn="l" rtl="0" fontAlgn="base">
              <a:spcBef>
                <a:spcPct val="0"/>
              </a:spcBef>
              <a:spcAft>
                <a:spcPct val="0"/>
              </a:spcAft>
              <a:defRPr>
                <a:solidFill>
                  <a:schemeClr val="tx2"/>
                </a:solidFill>
                <a:latin typeface="Arial" panose="020B0604020202020204" pitchFamily="34" charset="0"/>
              </a:defRPr>
            </a:lvl7pPr>
            <a:lvl8pPr marL="1371600" algn="l" rtl="0" fontAlgn="base">
              <a:spcBef>
                <a:spcPct val="0"/>
              </a:spcBef>
              <a:spcAft>
                <a:spcPct val="0"/>
              </a:spcAft>
              <a:defRPr>
                <a:solidFill>
                  <a:schemeClr val="tx2"/>
                </a:solidFill>
                <a:latin typeface="Arial" panose="020B0604020202020204" pitchFamily="34" charset="0"/>
              </a:defRPr>
            </a:lvl8pPr>
            <a:lvl9pPr marL="1828800" algn="l" rtl="0" fontAlgn="base">
              <a:spcBef>
                <a:spcPct val="0"/>
              </a:spcBef>
              <a:spcAft>
                <a:spcPct val="0"/>
              </a:spcAft>
              <a:defRPr>
                <a:solidFill>
                  <a:schemeClr val="tx2"/>
                </a:solidFill>
                <a:latin typeface="Arial" panose="020B0604020202020204" pitchFamily="34" charset="0"/>
              </a:defRPr>
            </a:lvl9pPr>
          </a:lstStyle>
          <a:p>
            <a:r>
              <a:rPr lang="en-AU" sz="2000" b="1" dirty="0">
                <a:latin typeface="Arial" panose="020B0604020202020204" pitchFamily="34" charset="0"/>
                <a:cs typeface="Arial" panose="020B0604020202020204" pitchFamily="34" charset="0"/>
              </a:rPr>
              <a:t>Addition to Marine Brigades, of the 1</a:t>
            </a:r>
            <a:r>
              <a:rPr lang="en-AU" sz="2000" b="1" baseline="30000" dirty="0">
                <a:latin typeface="Arial" panose="020B0604020202020204" pitchFamily="34" charset="0"/>
                <a:cs typeface="Arial" panose="020B0604020202020204" pitchFamily="34" charset="0"/>
              </a:rPr>
              <a:t>st</a:t>
            </a:r>
            <a:r>
              <a:rPr lang="en-AU" sz="2000" b="1" dirty="0">
                <a:latin typeface="Arial" panose="020B0604020202020204" pitchFamily="34" charset="0"/>
                <a:cs typeface="Arial" panose="020B0604020202020204" pitchFamily="34" charset="0"/>
              </a:rPr>
              <a:t> Marine Division</a:t>
            </a:r>
          </a:p>
        </p:txBody>
      </p:sp>
      <p:sp>
        <p:nvSpPr>
          <p:cNvPr id="311" name="Rectangle 10"/>
          <p:cNvSpPr>
            <a:spLocks noChangeArrowheads="1"/>
          </p:cNvSpPr>
          <p:nvPr/>
        </p:nvSpPr>
        <p:spPr bwMode="auto">
          <a:xfrm>
            <a:off x="1521525" y="4087140"/>
            <a:ext cx="950948" cy="400752"/>
          </a:xfrm>
          <a:prstGeom prst="rect">
            <a:avLst/>
          </a:prstGeom>
          <a:noFill/>
          <a:ln w="9525">
            <a:noFill/>
            <a:miter lim="800000"/>
            <a:headEnd/>
            <a:tailEnd/>
          </a:ln>
        </p:spPr>
        <p:txBody>
          <a:bodyPr wrap="square" lIns="92075" tIns="46038" rIns="92075" bIns="46038">
            <a:spAutoFit/>
          </a:bodyPr>
          <a:lstStyle/>
          <a:p>
            <a:pPr eaLnBrk="0" hangingPunct="0"/>
            <a:r>
              <a:rPr lang="en-US" sz="1000" dirty="0">
                <a:latin typeface="Arial" charset="0"/>
              </a:rPr>
              <a:t>12 X ZLT-05</a:t>
            </a:r>
          </a:p>
          <a:p>
            <a:pPr eaLnBrk="0" hangingPunct="0"/>
            <a:r>
              <a:rPr lang="en-US" sz="1000" dirty="0">
                <a:latin typeface="Arial" charset="0"/>
              </a:rPr>
              <a:t>12 X HJ-12</a:t>
            </a:r>
          </a:p>
        </p:txBody>
      </p:sp>
      <p:sp>
        <p:nvSpPr>
          <p:cNvPr id="344" name="Rectangle 121"/>
          <p:cNvSpPr>
            <a:spLocks noChangeArrowheads="1"/>
          </p:cNvSpPr>
          <p:nvPr/>
        </p:nvSpPr>
        <p:spPr bwMode="auto">
          <a:xfrm>
            <a:off x="5987101" y="4083215"/>
            <a:ext cx="931242" cy="1938992"/>
          </a:xfrm>
          <a:prstGeom prst="rect">
            <a:avLst/>
          </a:prstGeom>
          <a:noFill/>
          <a:ln w="9525">
            <a:noFill/>
            <a:miter lim="800000"/>
            <a:headEnd/>
            <a:tailEnd/>
          </a:ln>
        </p:spPr>
        <p:txBody>
          <a:bodyPr wrap="square">
            <a:spAutoFit/>
          </a:bodyPr>
          <a:lstStyle/>
          <a:p>
            <a:r>
              <a:rPr lang="en-US" sz="1000" dirty="0">
                <a:latin typeface="Arial" charset="0"/>
              </a:rPr>
              <a:t>3 X 653A ARV</a:t>
            </a:r>
          </a:p>
          <a:p>
            <a:r>
              <a:rPr lang="en-US" sz="1000" dirty="0">
                <a:latin typeface="Arial" charset="0"/>
              </a:rPr>
              <a:t>9 X GBL-132 MINE LAYER</a:t>
            </a:r>
          </a:p>
          <a:p>
            <a:r>
              <a:rPr lang="en-AU" sz="1000" dirty="0">
                <a:latin typeface="Arial" panose="020B0604020202020204" pitchFamily="34" charset="0"/>
                <a:cs typeface="Arial" panose="020B0604020202020204" pitchFamily="34" charset="0"/>
              </a:rPr>
              <a:t>4 X GQL-111 BRIDGING VEH</a:t>
            </a:r>
          </a:p>
          <a:p>
            <a:r>
              <a:rPr lang="en-AU" sz="1000" dirty="0">
                <a:latin typeface="Arial" panose="020B0604020202020204" pitchFamily="34" charset="0"/>
                <a:cs typeface="Arial" panose="020B0604020202020204" pitchFamily="34" charset="0"/>
              </a:rPr>
              <a:t>3 X Type 84A AVLB</a:t>
            </a:r>
          </a:p>
          <a:p>
            <a:r>
              <a:rPr lang="en-AU" sz="1000" dirty="0">
                <a:latin typeface="Arial" panose="020B0604020202020204" pitchFamily="34" charset="0"/>
                <a:cs typeface="Arial" panose="020B0604020202020204" pitchFamily="34" charset="0"/>
              </a:rPr>
              <a:t>2 X GCZ-111</a:t>
            </a:r>
          </a:p>
          <a:p>
            <a:endParaRPr lang="en-US" sz="1000" dirty="0">
              <a:latin typeface="Arial" charset="0"/>
            </a:endParaRPr>
          </a:p>
        </p:txBody>
      </p:sp>
      <p:sp>
        <p:nvSpPr>
          <p:cNvPr id="345" name="Rectangle 109"/>
          <p:cNvSpPr>
            <a:spLocks noChangeArrowheads="1"/>
          </p:cNvSpPr>
          <p:nvPr/>
        </p:nvSpPr>
        <p:spPr bwMode="auto">
          <a:xfrm>
            <a:off x="7126025" y="4043025"/>
            <a:ext cx="1314784" cy="553998"/>
          </a:xfrm>
          <a:prstGeom prst="rect">
            <a:avLst/>
          </a:prstGeom>
          <a:noFill/>
          <a:ln w="9525">
            <a:noFill/>
            <a:miter lim="800000"/>
            <a:headEnd/>
            <a:tailEnd/>
          </a:ln>
        </p:spPr>
        <p:txBody>
          <a:bodyPr wrap="none">
            <a:spAutoFit/>
          </a:bodyPr>
          <a:lstStyle/>
          <a:p>
            <a:r>
              <a:rPr lang="en-US" sz="1000" cap="all" dirty="0">
                <a:latin typeface="Arial" charset="0"/>
              </a:rPr>
              <a:t>8 X ACV ZBD 05</a:t>
            </a:r>
          </a:p>
          <a:p>
            <a:r>
              <a:rPr lang="en-US" sz="1000" cap="all" dirty="0">
                <a:latin typeface="Arial" charset="0"/>
              </a:rPr>
              <a:t>25 X EQ2050</a:t>
            </a:r>
          </a:p>
          <a:p>
            <a:r>
              <a:rPr lang="en-US" sz="1000" cap="all" dirty="0">
                <a:latin typeface="Arial" charset="0"/>
              </a:rPr>
              <a:t>3 X Motorcycle</a:t>
            </a:r>
          </a:p>
        </p:txBody>
      </p:sp>
      <p:sp>
        <p:nvSpPr>
          <p:cNvPr id="346" name="Rectangle 14"/>
          <p:cNvSpPr>
            <a:spLocks noChangeArrowheads="1"/>
          </p:cNvSpPr>
          <p:nvPr/>
        </p:nvSpPr>
        <p:spPr bwMode="auto">
          <a:xfrm>
            <a:off x="3001703" y="6122385"/>
            <a:ext cx="977832" cy="339196"/>
          </a:xfrm>
          <a:prstGeom prst="rect">
            <a:avLst/>
          </a:prstGeom>
          <a:noFill/>
          <a:ln w="9525">
            <a:noFill/>
            <a:miter lim="800000"/>
            <a:headEnd/>
            <a:tailEnd/>
          </a:ln>
        </p:spPr>
        <p:txBody>
          <a:bodyPr wrap="none" lIns="92075" tIns="46038" rIns="92075" bIns="46038">
            <a:spAutoFit/>
          </a:bodyPr>
          <a:lstStyle/>
          <a:p>
            <a:pPr eaLnBrk="0" hangingPunct="0"/>
            <a:r>
              <a:rPr lang="en-US" sz="800" dirty="0">
                <a:latin typeface="Arial" charset="0"/>
              </a:rPr>
              <a:t>1 X ARL ZBD 05 </a:t>
            </a:r>
          </a:p>
          <a:p>
            <a:pPr eaLnBrk="0" hangingPunct="0"/>
            <a:r>
              <a:rPr lang="en-US" sz="800" dirty="0">
                <a:latin typeface="Arial" charset="0"/>
              </a:rPr>
              <a:t>6 X URAL 375</a:t>
            </a:r>
          </a:p>
        </p:txBody>
      </p:sp>
      <p:sp>
        <p:nvSpPr>
          <p:cNvPr id="347" name="Rectangle 109"/>
          <p:cNvSpPr>
            <a:spLocks noChangeArrowheads="1"/>
          </p:cNvSpPr>
          <p:nvPr/>
        </p:nvSpPr>
        <p:spPr bwMode="auto">
          <a:xfrm>
            <a:off x="4014086" y="6107948"/>
            <a:ext cx="1077539" cy="215444"/>
          </a:xfrm>
          <a:prstGeom prst="rect">
            <a:avLst/>
          </a:prstGeom>
          <a:noFill/>
          <a:ln w="9525">
            <a:noFill/>
            <a:miter lim="800000"/>
            <a:headEnd/>
            <a:tailEnd/>
          </a:ln>
        </p:spPr>
        <p:txBody>
          <a:bodyPr wrap="none">
            <a:spAutoFit/>
          </a:bodyPr>
          <a:lstStyle/>
          <a:p>
            <a:r>
              <a:rPr lang="en-US" sz="800" dirty="0">
                <a:latin typeface="Arial" charset="0"/>
              </a:rPr>
              <a:t>3 X BTR 80 RKHM </a:t>
            </a:r>
          </a:p>
        </p:txBody>
      </p:sp>
      <p:sp>
        <p:nvSpPr>
          <p:cNvPr id="348" name="Rectangle 109"/>
          <p:cNvSpPr>
            <a:spLocks noChangeArrowheads="1"/>
          </p:cNvSpPr>
          <p:nvPr/>
        </p:nvSpPr>
        <p:spPr bwMode="auto">
          <a:xfrm>
            <a:off x="5013544" y="6095711"/>
            <a:ext cx="1039067" cy="215444"/>
          </a:xfrm>
          <a:prstGeom prst="rect">
            <a:avLst/>
          </a:prstGeom>
          <a:noFill/>
          <a:ln w="9525">
            <a:noFill/>
            <a:miter lim="800000"/>
            <a:headEnd/>
            <a:tailEnd/>
          </a:ln>
        </p:spPr>
        <p:txBody>
          <a:bodyPr wrap="none">
            <a:spAutoFit/>
          </a:bodyPr>
          <a:lstStyle/>
          <a:p>
            <a:r>
              <a:rPr lang="en-US" sz="800" dirty="0">
                <a:latin typeface="Arial" charset="0"/>
              </a:rPr>
              <a:t>9 X AAMB ZBD 05</a:t>
            </a:r>
          </a:p>
        </p:txBody>
      </p:sp>
      <p:sp>
        <p:nvSpPr>
          <p:cNvPr id="349" name="Rectangle 12"/>
          <p:cNvSpPr>
            <a:spLocks noChangeArrowheads="1"/>
          </p:cNvSpPr>
          <p:nvPr/>
        </p:nvSpPr>
        <p:spPr bwMode="auto">
          <a:xfrm>
            <a:off x="184780" y="4105385"/>
            <a:ext cx="1506553" cy="1324081"/>
          </a:xfrm>
          <a:prstGeom prst="rect">
            <a:avLst/>
          </a:prstGeom>
          <a:noFill/>
          <a:ln w="9525">
            <a:noFill/>
            <a:miter lim="800000"/>
            <a:headEnd/>
            <a:tailEnd/>
          </a:ln>
        </p:spPr>
        <p:txBody>
          <a:bodyPr wrap="square" lIns="92075" tIns="46038" rIns="92075" bIns="46038">
            <a:spAutoFit/>
          </a:bodyPr>
          <a:lstStyle/>
          <a:p>
            <a:pPr marL="228600" indent="-228600" eaLnBrk="0" hangingPunct="0">
              <a:buAutoNum type="arabicPlain" startAt="18"/>
            </a:pPr>
            <a:r>
              <a:rPr kumimoji="0" lang="en-AU" sz="10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X PLZ-07B 122MM</a:t>
            </a:r>
          </a:p>
          <a:p>
            <a:pPr marL="228600" indent="-228600" eaLnBrk="0" hangingPunct="0">
              <a:buAutoNum type="arabicPlain" startAt="18"/>
            </a:pPr>
            <a:r>
              <a:rPr lang="en-US" sz="1000" dirty="0">
                <a:latin typeface="Arial" panose="020B0604020202020204" pitchFamily="34" charset="0"/>
                <a:cs typeface="Arial" panose="020B0604020202020204" pitchFamily="34" charset="0"/>
              </a:rPr>
              <a:t>6 X MRL TYPE 90B</a:t>
            </a:r>
          </a:p>
          <a:p>
            <a:pPr defTabSz="650875"/>
            <a:r>
              <a:rPr kumimoji="0" lang="en-AU" sz="10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9 X ZBD-05 FDC</a:t>
            </a:r>
          </a:p>
          <a:p>
            <a:pPr defTabSz="650875"/>
            <a:r>
              <a:rPr lang="en-AU" sz="1000" kern="0" dirty="0">
                <a:solidFill>
                  <a:srgbClr val="FF0000"/>
                </a:solidFill>
                <a:latin typeface="Arial" panose="020B0604020202020204" pitchFamily="34" charset="0"/>
                <a:cs typeface="Arial" panose="020B0604020202020204" pitchFamily="34" charset="0"/>
              </a:rPr>
              <a:t>9</a:t>
            </a:r>
            <a:r>
              <a:rPr kumimoji="0" lang="en-AU" sz="1000" b="0" i="0" u="none" strike="noStrike" kern="0" cap="none" spc="0" normalizeH="0" baseline="0" noProof="0" dirty="0">
                <a:ln>
                  <a:noFill/>
                </a:ln>
                <a:solidFill>
                  <a:srgbClr val="FF0000"/>
                </a:solidFill>
                <a:effectLst/>
                <a:uLnTx/>
                <a:uFillTx/>
                <a:latin typeface="Arial" panose="020B0604020202020204" pitchFamily="34" charset="0"/>
                <a:cs typeface="Arial" panose="020B0604020202020204" pitchFamily="34" charset="0"/>
              </a:rPr>
              <a:t> X PLZ-07B RESUPPLY VEHICLE</a:t>
            </a:r>
          </a:p>
          <a:p>
            <a:pPr defTabSz="650875"/>
            <a:r>
              <a:rPr lang="en-AU" sz="1000" kern="0" dirty="0">
                <a:solidFill>
                  <a:srgbClr val="FF0000"/>
                </a:solidFill>
                <a:latin typeface="Arial" panose="020B0604020202020204" pitchFamily="34" charset="0"/>
                <a:cs typeface="Arial" panose="020B0604020202020204" pitchFamily="34" charset="0"/>
              </a:rPr>
              <a:t>9 X SX-2306 CRANE </a:t>
            </a:r>
          </a:p>
          <a:p>
            <a:pPr marL="228600" indent="-228600" eaLnBrk="0" hangingPunct="0">
              <a:buAutoNum type="arabicPlain" startAt="18"/>
            </a:pPr>
            <a:endParaRPr lang="en-US" sz="1000" dirty="0">
              <a:latin typeface="Arial" panose="020B0604020202020204" pitchFamily="34" charset="0"/>
              <a:cs typeface="Arial" panose="020B0604020202020204" pitchFamily="34" charset="0"/>
            </a:endParaRPr>
          </a:p>
        </p:txBody>
      </p:sp>
      <p:sp>
        <p:nvSpPr>
          <p:cNvPr id="350" name="Rectangle 11"/>
          <p:cNvSpPr>
            <a:spLocks noChangeArrowheads="1"/>
          </p:cNvSpPr>
          <p:nvPr/>
        </p:nvSpPr>
        <p:spPr bwMode="auto">
          <a:xfrm>
            <a:off x="4538872" y="4076142"/>
            <a:ext cx="1316066" cy="708528"/>
          </a:xfrm>
          <a:prstGeom prst="rect">
            <a:avLst/>
          </a:prstGeom>
          <a:noFill/>
          <a:ln w="9525">
            <a:noFill/>
            <a:miter lim="800000"/>
            <a:headEnd/>
            <a:tailEnd/>
          </a:ln>
        </p:spPr>
        <p:txBody>
          <a:bodyPr wrap="none" lIns="92075" tIns="46038" rIns="92075" bIns="46038">
            <a:spAutoFit/>
          </a:bodyPr>
          <a:lstStyle/>
          <a:p>
            <a:pPr eaLnBrk="0" hangingPunct="0"/>
            <a:r>
              <a:rPr lang="en-US" sz="1000" dirty="0">
                <a:latin typeface="Arial" charset="0"/>
              </a:rPr>
              <a:t>2 X ACV ZBD 05</a:t>
            </a:r>
          </a:p>
          <a:p>
            <a:pPr eaLnBrk="0" hangingPunct="0"/>
            <a:r>
              <a:rPr lang="en-US" sz="1000" dirty="0">
                <a:latin typeface="Arial" charset="0"/>
              </a:rPr>
              <a:t>6 X ARC ZBD 05</a:t>
            </a:r>
          </a:p>
          <a:p>
            <a:pPr eaLnBrk="0" hangingPunct="0"/>
            <a:r>
              <a:rPr lang="en-US" sz="1000" dirty="0">
                <a:latin typeface="Arial" charset="0"/>
              </a:rPr>
              <a:t>2 X IFV ZBD 05</a:t>
            </a:r>
          </a:p>
          <a:p>
            <a:pPr eaLnBrk="0" hangingPunct="0"/>
            <a:r>
              <a:rPr lang="en-US" sz="1000" dirty="0">
                <a:latin typeface="Arial" charset="0"/>
              </a:rPr>
              <a:t>9 X </a:t>
            </a:r>
            <a:r>
              <a:rPr lang="en-US" sz="1000" cap="all" dirty="0">
                <a:latin typeface="Arial" charset="0"/>
              </a:rPr>
              <a:t>Motorcycle</a:t>
            </a:r>
          </a:p>
        </p:txBody>
      </p:sp>
      <p:sp>
        <p:nvSpPr>
          <p:cNvPr id="351" name="Rectangle 10"/>
          <p:cNvSpPr>
            <a:spLocks noChangeArrowheads="1"/>
          </p:cNvSpPr>
          <p:nvPr/>
        </p:nvSpPr>
        <p:spPr bwMode="auto">
          <a:xfrm>
            <a:off x="2502600" y="4087140"/>
            <a:ext cx="1672780" cy="1016305"/>
          </a:xfrm>
          <a:prstGeom prst="rect">
            <a:avLst/>
          </a:prstGeom>
          <a:noFill/>
          <a:ln w="9525">
            <a:noFill/>
            <a:miter lim="800000"/>
            <a:headEnd/>
            <a:tailEnd/>
          </a:ln>
        </p:spPr>
        <p:txBody>
          <a:bodyPr wrap="square" lIns="92075" tIns="46038" rIns="92075" bIns="46038">
            <a:spAutoFit/>
          </a:bodyPr>
          <a:lstStyle/>
          <a:p>
            <a:pPr eaLnBrk="0" hangingPunct="0"/>
            <a:r>
              <a:rPr lang="en-US" sz="1000" dirty="0">
                <a:latin typeface="Arial" charset="0"/>
              </a:rPr>
              <a:t>12 X PGZ-07</a:t>
            </a:r>
          </a:p>
          <a:p>
            <a:pPr eaLnBrk="0" hangingPunct="0"/>
            <a:r>
              <a:rPr lang="en-US" sz="1000" dirty="0">
                <a:latin typeface="Arial" charset="0"/>
              </a:rPr>
              <a:t>6 X HQ-17A</a:t>
            </a:r>
          </a:p>
          <a:p>
            <a:pPr eaLnBrk="0" hangingPunct="0"/>
            <a:r>
              <a:rPr lang="en-US" sz="1000" dirty="0">
                <a:latin typeface="Arial" charset="0"/>
              </a:rPr>
              <a:t>18 X FN-6</a:t>
            </a:r>
          </a:p>
          <a:p>
            <a:r>
              <a:rPr lang="en-US" sz="1000" dirty="0">
                <a:solidFill>
                  <a:srgbClr val="FF0000"/>
                </a:solidFill>
                <a:latin typeface="Arial" charset="0"/>
              </a:rPr>
              <a:t>4 X ZBD 04</a:t>
            </a:r>
          </a:p>
          <a:p>
            <a:r>
              <a:rPr lang="en-US" sz="1000" dirty="0">
                <a:solidFill>
                  <a:srgbClr val="FF0000"/>
                </a:solidFill>
                <a:latin typeface="Arial" charset="0"/>
              </a:rPr>
              <a:t>12 X 25MM SP AAA T63C</a:t>
            </a:r>
          </a:p>
          <a:p>
            <a:pPr eaLnBrk="0" hangingPunct="0"/>
            <a:endParaRPr lang="en-US" sz="1000" dirty="0">
              <a:latin typeface="Arial" charset="0"/>
            </a:endParaRPr>
          </a:p>
        </p:txBody>
      </p:sp>
      <p:sp>
        <p:nvSpPr>
          <p:cNvPr id="353" name="Rectangle 109"/>
          <p:cNvSpPr>
            <a:spLocks noChangeArrowheads="1"/>
          </p:cNvSpPr>
          <p:nvPr/>
        </p:nvSpPr>
        <p:spPr bwMode="auto">
          <a:xfrm>
            <a:off x="8531621" y="4079855"/>
            <a:ext cx="1141659" cy="400110"/>
          </a:xfrm>
          <a:prstGeom prst="rect">
            <a:avLst/>
          </a:prstGeom>
          <a:noFill/>
          <a:ln w="9525">
            <a:noFill/>
            <a:miter lim="800000"/>
            <a:headEnd/>
            <a:tailEnd/>
          </a:ln>
        </p:spPr>
        <p:txBody>
          <a:bodyPr wrap="none">
            <a:spAutoFit/>
          </a:bodyPr>
          <a:lstStyle/>
          <a:p>
            <a:r>
              <a:rPr lang="en-US" sz="1000" cap="all" dirty="0">
                <a:latin typeface="Arial" charset="0"/>
              </a:rPr>
              <a:t>3 X ACV ZBD 05</a:t>
            </a:r>
          </a:p>
          <a:p>
            <a:r>
              <a:rPr lang="en-US" sz="1000" cap="all" dirty="0">
                <a:latin typeface="Arial" charset="0"/>
              </a:rPr>
              <a:t>38 X TRK CGO</a:t>
            </a:r>
          </a:p>
        </p:txBody>
      </p:sp>
      <p:cxnSp>
        <p:nvCxnSpPr>
          <p:cNvPr id="416" name="Straight Connector 415"/>
          <p:cNvCxnSpPr>
            <a:cxnSpLocks/>
          </p:cNvCxnSpPr>
          <p:nvPr/>
        </p:nvCxnSpPr>
        <p:spPr bwMode="auto">
          <a:xfrm>
            <a:off x="6248881" y="3292247"/>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227" name="TextBox 226">
            <a:extLst>
              <a:ext uri="{FF2B5EF4-FFF2-40B4-BE49-F238E27FC236}">
                <a16:creationId xmlns:a16="http://schemas.microsoft.com/office/drawing/2014/main" id="{98EB2D6B-8DF1-4D23-B7AA-C99CEB30472B}"/>
              </a:ext>
            </a:extLst>
          </p:cNvPr>
          <p:cNvSpPr txBox="1"/>
          <p:nvPr/>
        </p:nvSpPr>
        <p:spPr>
          <a:xfrm>
            <a:off x="4544030" y="1287847"/>
            <a:ext cx="269626" cy="276999"/>
          </a:xfrm>
          <a:prstGeom prst="rect">
            <a:avLst/>
          </a:prstGeom>
          <a:noFill/>
        </p:spPr>
        <p:txBody>
          <a:bodyPr wrap="none" rtlCol="0">
            <a:spAutoFit/>
          </a:bodyPr>
          <a:lstStyle/>
          <a:p>
            <a:r>
              <a:rPr lang="en-CA" sz="1200" b="1" dirty="0"/>
              <a:t>1</a:t>
            </a:r>
          </a:p>
        </p:txBody>
      </p:sp>
      <p:grpSp>
        <p:nvGrpSpPr>
          <p:cNvPr id="388" name="Group 387"/>
          <p:cNvGrpSpPr/>
          <p:nvPr/>
        </p:nvGrpSpPr>
        <p:grpSpPr>
          <a:xfrm>
            <a:off x="2808096" y="3265477"/>
            <a:ext cx="249238" cy="988021"/>
            <a:chOff x="4126345" y="3526644"/>
            <a:chExt cx="249238" cy="988021"/>
          </a:xfrm>
        </p:grpSpPr>
        <p:grpSp>
          <p:nvGrpSpPr>
            <p:cNvPr id="403" name="Group 402"/>
            <p:cNvGrpSpPr/>
            <p:nvPr/>
          </p:nvGrpSpPr>
          <p:grpSpPr>
            <a:xfrm>
              <a:off x="4227837" y="3526644"/>
              <a:ext cx="51435" cy="72000"/>
              <a:chOff x="967738" y="3249386"/>
              <a:chExt cx="51435" cy="72000"/>
            </a:xfrm>
          </p:grpSpPr>
          <p:cxnSp>
            <p:nvCxnSpPr>
              <p:cNvPr id="407" name="Straight Connector 406"/>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408" name="Straight Connector 407"/>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nvGrpSpPr>
            <p:cNvPr id="398" name="Group 663"/>
            <p:cNvGrpSpPr>
              <a:grpSpLocks/>
            </p:cNvGrpSpPr>
            <p:nvPr/>
          </p:nvGrpSpPr>
          <p:grpSpPr bwMode="auto">
            <a:xfrm>
              <a:off x="4126345" y="4508315"/>
              <a:ext cx="249238" cy="6350"/>
              <a:chOff x="3433" y="3424"/>
              <a:chExt cx="182" cy="5"/>
            </a:xfrm>
          </p:grpSpPr>
          <p:sp>
            <p:nvSpPr>
              <p:cNvPr id="399" name="Line 665"/>
              <p:cNvSpPr>
                <a:spLocks noChangeAspect="1" noChangeShapeType="1"/>
              </p:cNvSpPr>
              <p:nvPr/>
            </p:nvSpPr>
            <p:spPr bwMode="auto">
              <a:xfrm>
                <a:off x="3592" y="3429"/>
                <a:ext cx="0" cy="0"/>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400" name="Line 666"/>
              <p:cNvSpPr>
                <a:spLocks noChangeAspect="1" noChangeShapeType="1"/>
              </p:cNvSpPr>
              <p:nvPr/>
            </p:nvSpPr>
            <p:spPr bwMode="auto">
              <a:xfrm>
                <a:off x="3615" y="3429"/>
                <a:ext cx="0" cy="0"/>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401" name="Line 667"/>
              <p:cNvSpPr>
                <a:spLocks noChangeAspect="1" noChangeShapeType="1"/>
              </p:cNvSpPr>
              <p:nvPr/>
            </p:nvSpPr>
            <p:spPr bwMode="auto">
              <a:xfrm>
                <a:off x="3433" y="3424"/>
                <a:ext cx="0" cy="1"/>
              </a:xfrm>
              <a:prstGeom prst="line">
                <a:avLst/>
              </a:prstGeom>
              <a:noFill/>
              <a:ln w="12700">
                <a:solidFill>
                  <a:schemeClr val="tx1"/>
                </a:solidFill>
                <a:round/>
                <a:headEnd type="none" w="sm" len="sm"/>
                <a:tailEnd type="none" w="sm" len="sm"/>
              </a:ln>
            </p:spPr>
            <p:txBody>
              <a:bodyPr wrap="none" anchor="ctr"/>
              <a:lstStyle/>
              <a:p>
                <a:endParaRPr lang="en-US" dirty="0"/>
              </a:p>
            </p:txBody>
          </p:sp>
          <p:sp>
            <p:nvSpPr>
              <p:cNvPr id="402" name="Line 668"/>
              <p:cNvSpPr>
                <a:spLocks noChangeAspect="1" noChangeShapeType="1"/>
              </p:cNvSpPr>
              <p:nvPr/>
            </p:nvSpPr>
            <p:spPr bwMode="auto">
              <a:xfrm>
                <a:off x="3455" y="3424"/>
                <a:ext cx="0" cy="1"/>
              </a:xfrm>
              <a:prstGeom prst="line">
                <a:avLst/>
              </a:prstGeom>
              <a:noFill/>
              <a:ln w="12700">
                <a:solidFill>
                  <a:schemeClr val="tx1"/>
                </a:solidFill>
                <a:round/>
                <a:headEnd type="none" w="sm" len="sm"/>
                <a:tailEnd type="none" w="sm" len="sm"/>
              </a:ln>
            </p:spPr>
            <p:txBody>
              <a:bodyPr wrap="none" anchor="ctr"/>
              <a:lstStyle/>
              <a:p>
                <a:endParaRPr lang="en-US" dirty="0"/>
              </a:p>
            </p:txBody>
          </p:sp>
        </p:grpSp>
      </p:grpSp>
      <p:grpSp>
        <p:nvGrpSpPr>
          <p:cNvPr id="228" name="Group 227"/>
          <p:cNvGrpSpPr/>
          <p:nvPr/>
        </p:nvGrpSpPr>
        <p:grpSpPr>
          <a:xfrm>
            <a:off x="7414851" y="3462377"/>
            <a:ext cx="449802" cy="439804"/>
            <a:chOff x="8398623" y="3652097"/>
            <a:chExt cx="501951" cy="502613"/>
          </a:xfrm>
        </p:grpSpPr>
        <p:sp>
          <p:nvSpPr>
            <p:cNvPr id="229" name="Rectangle 228"/>
            <p:cNvSpPr>
              <a:spLocks noChangeAspect="1"/>
            </p:cNvSpPr>
            <p:nvPr/>
          </p:nvSpPr>
          <p:spPr bwMode="auto">
            <a:xfrm rot="2700000">
              <a:off x="8398292" y="3652428"/>
              <a:ext cx="502613" cy="501951"/>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n w="38100">
                  <a:solidFill>
                    <a:schemeClr val="tx1"/>
                  </a:solidFill>
                </a:ln>
                <a:latin typeface="Arial" charset="0"/>
              </a:endParaRPr>
            </a:p>
          </p:txBody>
        </p:sp>
        <p:sp>
          <p:nvSpPr>
            <p:cNvPr id="230" name="Freeform 403"/>
            <p:cNvSpPr>
              <a:spLocks noChangeAspect="1"/>
            </p:cNvSpPr>
            <p:nvPr/>
          </p:nvSpPr>
          <p:spPr bwMode="auto">
            <a:xfrm>
              <a:off x="8455876" y="3737908"/>
              <a:ext cx="393113" cy="302747"/>
            </a:xfrm>
            <a:custGeom>
              <a:avLst/>
              <a:gdLst>
                <a:gd name="T0" fmla="*/ 0 w 218"/>
                <a:gd name="T1" fmla="*/ 0 h 116"/>
                <a:gd name="T2" fmla="*/ 108 w 218"/>
                <a:gd name="T3" fmla="*/ 84 h 116"/>
                <a:gd name="T4" fmla="*/ 108 w 218"/>
                <a:gd name="T5" fmla="*/ 32 h 116"/>
                <a:gd name="T6" fmla="*/ 218 w 218"/>
                <a:gd name="T7" fmla="*/ 116 h 116"/>
                <a:gd name="T8" fmla="*/ 0 60000 65536"/>
                <a:gd name="T9" fmla="*/ 0 60000 65536"/>
                <a:gd name="T10" fmla="*/ 0 60000 65536"/>
                <a:gd name="T11" fmla="*/ 0 60000 65536"/>
                <a:gd name="T12" fmla="*/ 0 w 218"/>
                <a:gd name="T13" fmla="*/ 0 h 116"/>
                <a:gd name="T14" fmla="*/ 218 w 218"/>
                <a:gd name="T15" fmla="*/ 116 h 116"/>
              </a:gdLst>
              <a:ahLst/>
              <a:cxnLst>
                <a:cxn ang="T8">
                  <a:pos x="T0" y="T1"/>
                </a:cxn>
                <a:cxn ang="T9">
                  <a:pos x="T2" y="T3"/>
                </a:cxn>
                <a:cxn ang="T10">
                  <a:pos x="T4" y="T5"/>
                </a:cxn>
                <a:cxn ang="T11">
                  <a:pos x="T6" y="T7"/>
                </a:cxn>
              </a:cxnLst>
              <a:rect l="T12" t="T13" r="T14" b="T15"/>
              <a:pathLst>
                <a:path w="218" h="116">
                  <a:moveTo>
                    <a:pt x="0" y="0"/>
                  </a:moveTo>
                  <a:lnTo>
                    <a:pt x="108" y="84"/>
                  </a:lnTo>
                  <a:lnTo>
                    <a:pt x="108" y="32"/>
                  </a:lnTo>
                  <a:lnTo>
                    <a:pt x="218" y="116"/>
                  </a:lnTo>
                </a:path>
              </a:pathLst>
            </a:custGeom>
            <a:solidFill>
              <a:schemeClr val="bg1"/>
            </a:solidFill>
            <a:ln w="19050" cap="rnd" cmpd="sng">
              <a:solidFill>
                <a:srgbClr val="FF0000"/>
              </a:solidFill>
              <a:prstDash val="solid"/>
              <a:round/>
              <a:headEnd type="none" w="sm" len="sm"/>
              <a:tailEnd type="none" w="sm" len="sm"/>
            </a:ln>
          </p:spPr>
          <p:txBody>
            <a:bodyPr wrap="square" lIns="0" tIns="0" rIns="0">
              <a:spAutoFit/>
            </a:bodyPr>
            <a:lstStyle/>
            <a:p>
              <a:endParaRPr lang="en-US" dirty="0">
                <a:ln w="38100">
                  <a:solidFill>
                    <a:schemeClr val="tx1"/>
                  </a:solidFill>
                </a:ln>
              </a:endParaRPr>
            </a:p>
          </p:txBody>
        </p:sp>
      </p:grpSp>
      <p:grpSp>
        <p:nvGrpSpPr>
          <p:cNvPr id="226" name="Group 498"/>
          <p:cNvGrpSpPr>
            <a:grpSpLocks noChangeAspect="1"/>
          </p:cNvGrpSpPr>
          <p:nvPr/>
        </p:nvGrpSpPr>
        <p:grpSpPr bwMode="auto">
          <a:xfrm>
            <a:off x="5946823" y="3403482"/>
            <a:ext cx="612000" cy="612000"/>
            <a:chOff x="4841" y="1046"/>
            <a:chExt cx="334" cy="334"/>
          </a:xfrm>
          <a:noFill/>
        </p:grpSpPr>
        <p:sp>
          <p:nvSpPr>
            <p:cNvPr id="233" name="Freeform 68"/>
            <p:cNvSpPr>
              <a:spLocks/>
            </p:cNvSpPr>
            <p:nvPr/>
          </p:nvSpPr>
          <p:spPr bwMode="auto">
            <a:xfrm>
              <a:off x="4841" y="1046"/>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p>
          </p:txBody>
        </p:sp>
        <p:grpSp>
          <p:nvGrpSpPr>
            <p:cNvPr id="234" name="Group 69"/>
            <p:cNvGrpSpPr>
              <a:grpSpLocks/>
            </p:cNvGrpSpPr>
            <p:nvPr/>
          </p:nvGrpSpPr>
          <p:grpSpPr bwMode="auto">
            <a:xfrm>
              <a:off x="4936" y="1143"/>
              <a:ext cx="145" cy="146"/>
              <a:chOff x="2468" y="1825"/>
              <a:chExt cx="145" cy="146"/>
            </a:xfrm>
            <a:grpFill/>
          </p:grpSpPr>
          <p:grpSp>
            <p:nvGrpSpPr>
              <p:cNvPr id="235" name="Group 70"/>
              <p:cNvGrpSpPr>
                <a:grpSpLocks/>
              </p:cNvGrpSpPr>
              <p:nvPr/>
            </p:nvGrpSpPr>
            <p:grpSpPr bwMode="auto">
              <a:xfrm>
                <a:off x="2468" y="1904"/>
                <a:ext cx="145" cy="67"/>
                <a:chOff x="2914" y="1930"/>
                <a:chExt cx="172" cy="89"/>
              </a:xfrm>
              <a:grpFill/>
            </p:grpSpPr>
            <p:sp>
              <p:nvSpPr>
                <p:cNvPr id="240" name="Line 71"/>
                <p:cNvSpPr>
                  <a:spLocks noChangeAspect="1" noChangeShapeType="1"/>
                </p:cNvSpPr>
                <p:nvPr/>
              </p:nvSpPr>
              <p:spPr bwMode="auto">
                <a:xfrm>
                  <a:off x="3000" y="1933"/>
                  <a:ext cx="0" cy="70"/>
                </a:xfrm>
                <a:prstGeom prst="line">
                  <a:avLst/>
                </a:prstGeom>
                <a:grpFill/>
                <a:ln w="19050">
                  <a:solidFill>
                    <a:srgbClr val="FF0000"/>
                  </a:solidFill>
                  <a:round/>
                  <a:headEnd type="none" w="sm" len="sm"/>
                  <a:tailEnd type="none" w="sm" len="sm"/>
                </a:ln>
              </p:spPr>
              <p:txBody>
                <a:bodyPr wrap="none" anchor="ctr"/>
                <a:lstStyle/>
                <a:p>
                  <a:endParaRPr lang="en-US"/>
                </a:p>
              </p:txBody>
            </p:sp>
            <p:sp>
              <p:nvSpPr>
                <p:cNvPr id="241" name="Line 72"/>
                <p:cNvSpPr>
                  <a:spLocks noChangeAspect="1" noChangeShapeType="1"/>
                </p:cNvSpPr>
                <p:nvPr/>
              </p:nvSpPr>
              <p:spPr bwMode="auto">
                <a:xfrm>
                  <a:off x="2914" y="1933"/>
                  <a:ext cx="0" cy="86"/>
                </a:xfrm>
                <a:prstGeom prst="line">
                  <a:avLst/>
                </a:prstGeom>
                <a:grpFill/>
                <a:ln w="19050">
                  <a:solidFill>
                    <a:srgbClr val="FF0000"/>
                  </a:solidFill>
                  <a:round/>
                  <a:headEnd type="none" w="sm" len="sm"/>
                  <a:tailEnd type="none" w="sm" len="sm"/>
                </a:ln>
              </p:spPr>
              <p:txBody>
                <a:bodyPr wrap="none" anchor="ctr"/>
                <a:lstStyle/>
                <a:p>
                  <a:endParaRPr lang="en-US"/>
                </a:p>
              </p:txBody>
            </p:sp>
            <p:sp>
              <p:nvSpPr>
                <p:cNvPr id="243" name="Line 73"/>
                <p:cNvSpPr>
                  <a:spLocks noChangeAspect="1" noChangeShapeType="1"/>
                </p:cNvSpPr>
                <p:nvPr/>
              </p:nvSpPr>
              <p:spPr bwMode="auto">
                <a:xfrm>
                  <a:off x="3085" y="1933"/>
                  <a:ext cx="0" cy="86"/>
                </a:xfrm>
                <a:prstGeom prst="line">
                  <a:avLst/>
                </a:prstGeom>
                <a:grpFill/>
                <a:ln w="19050">
                  <a:solidFill>
                    <a:srgbClr val="FF0000"/>
                  </a:solidFill>
                  <a:round/>
                  <a:headEnd type="none" w="sm" len="sm"/>
                  <a:tailEnd type="none" w="sm" len="sm"/>
                </a:ln>
              </p:spPr>
              <p:txBody>
                <a:bodyPr wrap="none" anchor="ctr"/>
                <a:lstStyle/>
                <a:p>
                  <a:endParaRPr lang="en-US"/>
                </a:p>
              </p:txBody>
            </p:sp>
            <p:sp>
              <p:nvSpPr>
                <p:cNvPr id="248" name="Line 74"/>
                <p:cNvSpPr>
                  <a:spLocks noChangeAspect="1" noChangeShapeType="1"/>
                </p:cNvSpPr>
                <p:nvPr/>
              </p:nvSpPr>
              <p:spPr bwMode="auto">
                <a:xfrm>
                  <a:off x="2915" y="1930"/>
                  <a:ext cx="171" cy="0"/>
                </a:xfrm>
                <a:prstGeom prst="line">
                  <a:avLst/>
                </a:prstGeom>
                <a:grpFill/>
                <a:ln w="19050">
                  <a:solidFill>
                    <a:srgbClr val="FF0000"/>
                  </a:solidFill>
                  <a:round/>
                  <a:headEnd type="none" w="sm" len="sm"/>
                  <a:tailEnd type="none" w="sm" len="sm"/>
                </a:ln>
              </p:spPr>
              <p:txBody>
                <a:bodyPr wrap="none" anchor="ctr"/>
                <a:lstStyle/>
                <a:p>
                  <a:endParaRPr lang="en-US"/>
                </a:p>
              </p:txBody>
            </p:sp>
          </p:grpSp>
          <p:sp>
            <p:nvSpPr>
              <p:cNvPr id="239" name="Text Box 75"/>
              <p:cNvSpPr txBox="1">
                <a:spLocks noChangeArrowheads="1"/>
              </p:cNvSpPr>
              <p:nvPr/>
            </p:nvSpPr>
            <p:spPr bwMode="auto">
              <a:xfrm>
                <a:off x="2475" y="1825"/>
                <a:ext cx="129" cy="76"/>
              </a:xfrm>
              <a:prstGeom prst="rect">
                <a:avLst/>
              </a:prstGeom>
              <a:grpFill/>
              <a:ln w="19050">
                <a:solidFill>
                  <a:schemeClr val="bg1"/>
                </a:solidFill>
                <a:miter lim="800000"/>
                <a:headEnd/>
                <a:tailEnd/>
              </a:ln>
            </p:spPr>
            <p:txBody>
              <a:bodyPr wrap="none" lIns="0" tIns="0" rIns="0" bIns="0" anchor="ctr" anchorCtr="1">
                <a:spAutoFit/>
              </a:bodyPr>
              <a:lstStyle/>
              <a:p>
                <a:pPr algn="ctr" eaLnBrk="0" hangingPunct="0"/>
                <a:r>
                  <a:rPr lang="en-US" sz="900" b="1" dirty="0">
                    <a:solidFill>
                      <a:srgbClr val="FF0000"/>
                    </a:solidFill>
                  </a:rPr>
                  <a:t>CBT</a:t>
                </a:r>
              </a:p>
            </p:txBody>
          </p:sp>
        </p:grpSp>
      </p:grpSp>
      <p:grpSp>
        <p:nvGrpSpPr>
          <p:cNvPr id="249" name="Group 578"/>
          <p:cNvGrpSpPr>
            <a:grpSpLocks noChangeAspect="1"/>
          </p:cNvGrpSpPr>
          <p:nvPr/>
        </p:nvGrpSpPr>
        <p:grpSpPr bwMode="auto">
          <a:xfrm>
            <a:off x="2634223" y="3400656"/>
            <a:ext cx="612000" cy="612000"/>
            <a:chOff x="4878" y="2841"/>
            <a:chExt cx="334" cy="334"/>
          </a:xfrm>
          <a:noFill/>
        </p:grpSpPr>
        <p:sp>
          <p:nvSpPr>
            <p:cNvPr id="250" name="Freeform 271"/>
            <p:cNvSpPr>
              <a:spLocks/>
            </p:cNvSpPr>
            <p:nvPr/>
          </p:nvSpPr>
          <p:spPr bwMode="auto">
            <a:xfrm>
              <a:off x="4878" y="2841"/>
              <a:ext cx="334" cy="334"/>
            </a:xfrm>
            <a:custGeom>
              <a:avLst/>
              <a:gdLst>
                <a:gd name="T0" fmla="*/ 179 w 312"/>
                <a:gd name="T1" fmla="*/ 0 h 312"/>
                <a:gd name="T2" fmla="*/ 0 w 312"/>
                <a:gd name="T3" fmla="*/ 179 h 312"/>
                <a:gd name="T4" fmla="*/ 179 w 312"/>
                <a:gd name="T5" fmla="*/ 358 h 312"/>
                <a:gd name="T6" fmla="*/ 358 w 312"/>
                <a:gd name="T7" fmla="*/ 179 h 312"/>
                <a:gd name="T8" fmla="*/ 179 w 312"/>
                <a:gd name="T9" fmla="*/ 0 h 312"/>
                <a:gd name="T10" fmla="*/ 0 60000 65536"/>
                <a:gd name="T11" fmla="*/ 0 60000 65536"/>
                <a:gd name="T12" fmla="*/ 0 60000 65536"/>
                <a:gd name="T13" fmla="*/ 0 60000 65536"/>
                <a:gd name="T14" fmla="*/ 0 60000 65536"/>
                <a:gd name="T15" fmla="*/ 0 w 312"/>
                <a:gd name="T16" fmla="*/ 0 h 312"/>
                <a:gd name="T17" fmla="*/ 312 w 312"/>
                <a:gd name="T18" fmla="*/ 312 h 312"/>
              </a:gdLst>
              <a:ahLst/>
              <a:cxnLst>
                <a:cxn ang="T10">
                  <a:pos x="T0" y="T1"/>
                </a:cxn>
                <a:cxn ang="T11">
                  <a:pos x="T2" y="T3"/>
                </a:cxn>
                <a:cxn ang="T12">
                  <a:pos x="T4" y="T5"/>
                </a:cxn>
                <a:cxn ang="T13">
                  <a:pos x="T6" y="T7"/>
                </a:cxn>
                <a:cxn ang="T14">
                  <a:pos x="T8" y="T9"/>
                </a:cxn>
              </a:cxnLst>
              <a:rect l="T15" t="T16" r="T17" b="T18"/>
              <a:pathLst>
                <a:path w="312" h="312">
                  <a:moveTo>
                    <a:pt x="156" y="0"/>
                  </a:moveTo>
                  <a:lnTo>
                    <a:pt x="0" y="156"/>
                  </a:lnTo>
                  <a:lnTo>
                    <a:pt x="156" y="312"/>
                  </a:lnTo>
                  <a:lnTo>
                    <a:pt x="312" y="156"/>
                  </a:lnTo>
                  <a:lnTo>
                    <a:pt x="156" y="0"/>
                  </a:lnTo>
                  <a:close/>
                </a:path>
              </a:pathLst>
            </a:custGeom>
            <a:grpFill/>
            <a:ln w="19050" cmpd="sng">
              <a:solidFill>
                <a:srgbClr val="FF0000"/>
              </a:solidFill>
              <a:prstDash val="solid"/>
              <a:round/>
              <a:headEnd/>
              <a:tailEnd/>
            </a:ln>
          </p:spPr>
          <p:txBody>
            <a:bodyPr/>
            <a:lstStyle/>
            <a:p>
              <a:endParaRPr lang="en-US"/>
            </a:p>
          </p:txBody>
        </p:sp>
        <p:sp>
          <p:nvSpPr>
            <p:cNvPr id="251" name="Freeform 272"/>
            <p:cNvSpPr>
              <a:spLocks noChangeAspect="1"/>
            </p:cNvSpPr>
            <p:nvPr/>
          </p:nvSpPr>
          <p:spPr bwMode="auto">
            <a:xfrm>
              <a:off x="4939" y="3027"/>
              <a:ext cx="212" cy="43"/>
            </a:xfrm>
            <a:custGeom>
              <a:avLst/>
              <a:gdLst>
                <a:gd name="T0" fmla="*/ 132 w 341"/>
                <a:gd name="T1" fmla="*/ 21 h 85"/>
                <a:gd name="T2" fmla="*/ 116 w 341"/>
                <a:gd name="T3" fmla="*/ 12 h 85"/>
                <a:gd name="T4" fmla="*/ 99 w 341"/>
                <a:gd name="T5" fmla="*/ 5 h 85"/>
                <a:gd name="T6" fmla="*/ 82 w 341"/>
                <a:gd name="T7" fmla="*/ 2 h 85"/>
                <a:gd name="T8" fmla="*/ 65 w 341"/>
                <a:gd name="T9" fmla="*/ 0 h 85"/>
                <a:gd name="T10" fmla="*/ 61 w 341"/>
                <a:gd name="T11" fmla="*/ 0 h 85"/>
                <a:gd name="T12" fmla="*/ 57 w 341"/>
                <a:gd name="T13" fmla="*/ 1 h 85"/>
                <a:gd name="T14" fmla="*/ 48 w 341"/>
                <a:gd name="T15" fmla="*/ 2 h 85"/>
                <a:gd name="T16" fmla="*/ 31 w 341"/>
                <a:gd name="T17" fmla="*/ 5 h 85"/>
                <a:gd name="T18" fmla="*/ 15 w 341"/>
                <a:gd name="T19" fmla="*/ 12 h 85"/>
                <a:gd name="T20" fmla="*/ 0 w 341"/>
                <a:gd name="T21" fmla="*/ 22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grpFill/>
            <a:ln w="19050" cap="rnd" cmpd="sng">
              <a:solidFill>
                <a:srgbClr val="FF0000"/>
              </a:solidFill>
              <a:prstDash val="solid"/>
              <a:round/>
              <a:headEnd type="none" w="sm" len="sm"/>
              <a:tailEnd type="none" w="sm" len="sm"/>
            </a:ln>
          </p:spPr>
          <p:txBody>
            <a:bodyPr/>
            <a:lstStyle/>
            <a:p>
              <a:endParaRPr lang="en-US"/>
            </a:p>
          </p:txBody>
        </p:sp>
        <p:sp>
          <p:nvSpPr>
            <p:cNvPr id="273" name="Line 534"/>
            <p:cNvSpPr>
              <a:spLocks noChangeAspect="1" noChangeShapeType="1"/>
            </p:cNvSpPr>
            <p:nvPr/>
          </p:nvSpPr>
          <p:spPr bwMode="auto">
            <a:xfrm>
              <a:off x="5027" y="2907"/>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274" name="Line 535"/>
            <p:cNvSpPr>
              <a:spLocks noChangeAspect="1" noChangeShapeType="1"/>
            </p:cNvSpPr>
            <p:nvPr/>
          </p:nvSpPr>
          <p:spPr bwMode="auto">
            <a:xfrm>
              <a:off x="5063" y="2907"/>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275" name="Freeform 536"/>
            <p:cNvSpPr>
              <a:spLocks noChangeAspect="1"/>
            </p:cNvSpPr>
            <p:nvPr/>
          </p:nvSpPr>
          <p:spPr bwMode="auto">
            <a:xfrm>
              <a:off x="5027" y="2886"/>
              <a:ext cx="23" cy="20"/>
            </a:xfrm>
            <a:custGeom>
              <a:avLst/>
              <a:gdLst>
                <a:gd name="T0" fmla="*/ 0 w 47"/>
                <a:gd name="T1" fmla="*/ 9 h 47"/>
                <a:gd name="T2" fmla="*/ 0 w 47"/>
                <a:gd name="T3" fmla="*/ 7 h 47"/>
                <a:gd name="T4" fmla="*/ 1 w 47"/>
                <a:gd name="T5" fmla="*/ 4 h 47"/>
                <a:gd name="T6" fmla="*/ 3 w 47"/>
                <a:gd name="T7" fmla="*/ 1 h 47"/>
                <a:gd name="T8" fmla="*/ 6 w 47"/>
                <a:gd name="T9" fmla="*/ 0 h 47"/>
                <a:gd name="T10" fmla="*/ 8 w 47"/>
                <a:gd name="T11" fmla="*/ 0 h 47"/>
                <a:gd name="T12" fmla="*/ 11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0" y="46"/>
                  </a:moveTo>
                  <a:lnTo>
                    <a:pt x="0" y="37"/>
                  </a:lnTo>
                  <a:lnTo>
                    <a:pt x="4" y="21"/>
                  </a:lnTo>
                  <a:lnTo>
                    <a:pt x="12" y="4"/>
                  </a:lnTo>
                  <a:lnTo>
                    <a:pt x="25" y="0"/>
                  </a:lnTo>
                  <a:lnTo>
                    <a:pt x="33" y="0"/>
                  </a:lnTo>
                  <a:lnTo>
                    <a:pt x="46" y="0"/>
                  </a:lnTo>
                </a:path>
              </a:pathLst>
            </a:custGeom>
            <a:grp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276" name="Freeform 537"/>
            <p:cNvSpPr>
              <a:spLocks noChangeAspect="1"/>
            </p:cNvSpPr>
            <p:nvPr/>
          </p:nvSpPr>
          <p:spPr bwMode="auto">
            <a:xfrm>
              <a:off x="5040" y="2886"/>
              <a:ext cx="23" cy="20"/>
            </a:xfrm>
            <a:custGeom>
              <a:avLst/>
              <a:gdLst>
                <a:gd name="T0" fmla="*/ 11 w 47"/>
                <a:gd name="T1" fmla="*/ 9 h 47"/>
                <a:gd name="T2" fmla="*/ 11 w 47"/>
                <a:gd name="T3" fmla="*/ 7 h 47"/>
                <a:gd name="T4" fmla="*/ 10 w 47"/>
                <a:gd name="T5" fmla="*/ 4 h 47"/>
                <a:gd name="T6" fmla="*/ 8 w 47"/>
                <a:gd name="T7" fmla="*/ 1 h 47"/>
                <a:gd name="T8" fmla="*/ 5 w 47"/>
                <a:gd name="T9" fmla="*/ 0 h 47"/>
                <a:gd name="T10" fmla="*/ 3 w 47"/>
                <a:gd name="T11" fmla="*/ 0 h 47"/>
                <a:gd name="T12" fmla="*/ 0 w 47"/>
                <a:gd name="T13" fmla="*/ 0 h 47"/>
                <a:gd name="T14" fmla="*/ 0 60000 65536"/>
                <a:gd name="T15" fmla="*/ 0 60000 65536"/>
                <a:gd name="T16" fmla="*/ 0 60000 65536"/>
                <a:gd name="T17" fmla="*/ 0 60000 65536"/>
                <a:gd name="T18" fmla="*/ 0 60000 65536"/>
                <a:gd name="T19" fmla="*/ 0 60000 65536"/>
                <a:gd name="T20" fmla="*/ 0 60000 65536"/>
                <a:gd name="T21" fmla="*/ 0 w 47"/>
                <a:gd name="T22" fmla="*/ 0 h 47"/>
                <a:gd name="T23" fmla="*/ 47 w 47"/>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7" h="47">
                  <a:moveTo>
                    <a:pt x="46" y="46"/>
                  </a:moveTo>
                  <a:lnTo>
                    <a:pt x="46" y="37"/>
                  </a:lnTo>
                  <a:lnTo>
                    <a:pt x="42" y="21"/>
                  </a:lnTo>
                  <a:lnTo>
                    <a:pt x="34" y="4"/>
                  </a:lnTo>
                  <a:lnTo>
                    <a:pt x="21" y="0"/>
                  </a:lnTo>
                  <a:lnTo>
                    <a:pt x="13" y="0"/>
                  </a:lnTo>
                  <a:lnTo>
                    <a:pt x="0" y="0"/>
                  </a:lnTo>
                </a:path>
              </a:pathLst>
            </a:custGeom>
            <a:grpFill/>
            <a:ln w="19050" cap="rnd" cmpd="sng">
              <a:solidFill>
                <a:srgbClr val="FF0000"/>
              </a:solidFill>
              <a:prstDash val="solid"/>
              <a:round/>
              <a:headEnd type="none" w="sm" len="sm"/>
              <a:tailEnd type="none" w="sm" len="sm"/>
            </a:ln>
          </p:spPr>
          <p:txBody>
            <a:bodyPr wrap="none" lIns="0" tIns="0" rIns="0" bIns="0" anchor="ctr" anchorCtr="1">
              <a:spAutoFit/>
            </a:bodyPr>
            <a:lstStyle/>
            <a:p>
              <a:endParaRPr lang="en-US"/>
            </a:p>
          </p:txBody>
        </p:sp>
        <p:sp>
          <p:nvSpPr>
            <p:cNvPr id="277" name="Line 538"/>
            <p:cNvSpPr>
              <a:spLocks noChangeAspect="1" noChangeShapeType="1"/>
            </p:cNvSpPr>
            <p:nvPr/>
          </p:nvSpPr>
          <p:spPr bwMode="auto">
            <a:xfrm>
              <a:off x="5045" y="2906"/>
              <a:ext cx="0" cy="101"/>
            </a:xfrm>
            <a:prstGeom prst="line">
              <a:avLst/>
            </a:prstGeom>
            <a:grpFill/>
            <a:ln w="19050">
              <a:solidFill>
                <a:srgbClr val="FF0000"/>
              </a:solidFill>
              <a:round/>
              <a:headEnd type="none" w="sm" len="sm"/>
              <a:tailEnd type="none" w="sm" len="sm"/>
            </a:ln>
          </p:spPr>
          <p:txBody>
            <a:bodyPr wrap="none" lIns="0" tIns="0" rIns="0" bIns="0" anchor="ctr" anchorCtr="1">
              <a:spAutoFit/>
            </a:bodyPr>
            <a:lstStyle/>
            <a:p>
              <a:endParaRPr lang="en-US"/>
            </a:p>
          </p:txBody>
        </p:sp>
        <p:sp>
          <p:nvSpPr>
            <p:cNvPr id="278" name="Freeform 539"/>
            <p:cNvSpPr>
              <a:spLocks noChangeAspect="1"/>
            </p:cNvSpPr>
            <p:nvPr/>
          </p:nvSpPr>
          <p:spPr bwMode="auto">
            <a:xfrm>
              <a:off x="5009" y="3002"/>
              <a:ext cx="72" cy="27"/>
            </a:xfrm>
            <a:custGeom>
              <a:avLst/>
              <a:gdLst>
                <a:gd name="T0" fmla="*/ 15 w 341"/>
                <a:gd name="T1" fmla="*/ 8 h 85"/>
                <a:gd name="T2" fmla="*/ 13 w 341"/>
                <a:gd name="T3" fmla="*/ 5 h 85"/>
                <a:gd name="T4" fmla="*/ 11 w 341"/>
                <a:gd name="T5" fmla="*/ 2 h 85"/>
                <a:gd name="T6" fmla="*/ 10 w 341"/>
                <a:gd name="T7" fmla="*/ 1 h 85"/>
                <a:gd name="T8" fmla="*/ 8 w 341"/>
                <a:gd name="T9" fmla="*/ 0 h 85"/>
                <a:gd name="T10" fmla="*/ 7 w 341"/>
                <a:gd name="T11" fmla="*/ 0 h 85"/>
                <a:gd name="T12" fmla="*/ 7 w 341"/>
                <a:gd name="T13" fmla="*/ 0 h 85"/>
                <a:gd name="T14" fmla="*/ 5 w 341"/>
                <a:gd name="T15" fmla="*/ 1 h 85"/>
                <a:gd name="T16" fmla="*/ 4 w 341"/>
                <a:gd name="T17" fmla="*/ 2 h 85"/>
                <a:gd name="T18" fmla="*/ 2 w 341"/>
                <a:gd name="T19" fmla="*/ 5 h 85"/>
                <a:gd name="T20" fmla="*/ 0 w 341"/>
                <a:gd name="T21" fmla="*/ 9 h 8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1"/>
                <a:gd name="T34" fmla="*/ 0 h 85"/>
                <a:gd name="T35" fmla="*/ 341 w 341"/>
                <a:gd name="T36" fmla="*/ 85 h 8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1" h="85">
                  <a:moveTo>
                    <a:pt x="341" y="81"/>
                  </a:moveTo>
                  <a:lnTo>
                    <a:pt x="300" y="46"/>
                  </a:lnTo>
                  <a:lnTo>
                    <a:pt x="257" y="20"/>
                  </a:lnTo>
                  <a:lnTo>
                    <a:pt x="213" y="5"/>
                  </a:lnTo>
                  <a:lnTo>
                    <a:pt x="169" y="0"/>
                  </a:lnTo>
                  <a:lnTo>
                    <a:pt x="158" y="0"/>
                  </a:lnTo>
                  <a:lnTo>
                    <a:pt x="147" y="1"/>
                  </a:lnTo>
                  <a:lnTo>
                    <a:pt x="124" y="5"/>
                  </a:lnTo>
                  <a:lnTo>
                    <a:pt x="80" y="20"/>
                  </a:lnTo>
                  <a:lnTo>
                    <a:pt x="39" y="48"/>
                  </a:lnTo>
                  <a:lnTo>
                    <a:pt x="0" y="85"/>
                  </a:lnTo>
                </a:path>
              </a:pathLst>
            </a:custGeom>
            <a:grpFill/>
            <a:ln w="19050" cap="rnd" cmpd="sng">
              <a:solidFill>
                <a:srgbClr val="FF0000"/>
              </a:solidFill>
              <a:prstDash val="solid"/>
              <a:round/>
              <a:headEnd type="none" w="sm" len="sm"/>
              <a:tailEnd type="none" w="sm" len="sm"/>
            </a:ln>
          </p:spPr>
          <p:txBody>
            <a:bodyPr/>
            <a:lstStyle/>
            <a:p>
              <a:endParaRPr lang="en-US"/>
            </a:p>
          </p:txBody>
        </p:sp>
      </p:grpSp>
      <p:grpSp>
        <p:nvGrpSpPr>
          <p:cNvPr id="12" name="Group 11"/>
          <p:cNvGrpSpPr/>
          <p:nvPr/>
        </p:nvGrpSpPr>
        <p:grpSpPr>
          <a:xfrm>
            <a:off x="6086159" y="2035212"/>
            <a:ext cx="592494" cy="470653"/>
            <a:chOff x="10367243" y="2360329"/>
            <a:chExt cx="592494" cy="470653"/>
          </a:xfrm>
        </p:grpSpPr>
        <p:grpSp>
          <p:nvGrpSpPr>
            <p:cNvPr id="280" name="Group 279"/>
            <p:cNvGrpSpPr/>
            <p:nvPr/>
          </p:nvGrpSpPr>
          <p:grpSpPr>
            <a:xfrm>
              <a:off x="10367243" y="2360329"/>
              <a:ext cx="592494" cy="470653"/>
              <a:chOff x="7616756" y="2246687"/>
              <a:chExt cx="543270" cy="450000"/>
            </a:xfrm>
          </p:grpSpPr>
          <p:grpSp>
            <p:nvGrpSpPr>
              <p:cNvPr id="284" name="Group 283"/>
              <p:cNvGrpSpPr/>
              <p:nvPr/>
            </p:nvGrpSpPr>
            <p:grpSpPr>
              <a:xfrm>
                <a:off x="7672671" y="2246687"/>
                <a:ext cx="450000" cy="450000"/>
                <a:chOff x="6869431" y="2343126"/>
                <a:chExt cx="450000" cy="450000"/>
              </a:xfrm>
              <a:solidFill>
                <a:schemeClr val="bg1"/>
              </a:solidFill>
            </p:grpSpPr>
            <p:sp>
              <p:nvSpPr>
                <p:cNvPr id="291" name="Rectangle 290"/>
                <p:cNvSpPr>
                  <a:spLocks noChangeAspect="1"/>
                </p:cNvSpPr>
                <p:nvPr/>
              </p:nvSpPr>
              <p:spPr bwMode="auto">
                <a:xfrm rot="2700000">
                  <a:off x="6869431" y="2343126"/>
                  <a:ext cx="450000" cy="450000"/>
                </a:xfrm>
                <a:prstGeom prst="rect">
                  <a:avLst/>
                </a:prstGeom>
                <a:grp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292" name="Oval 371"/>
                <p:cNvSpPr>
                  <a:spLocks noChangeAspect="1" noChangeArrowheads="1"/>
                </p:cNvSpPr>
                <p:nvPr/>
              </p:nvSpPr>
              <p:spPr bwMode="auto">
                <a:xfrm>
                  <a:off x="6907900" y="2471289"/>
                  <a:ext cx="373063" cy="193675"/>
                </a:xfrm>
                <a:prstGeom prst="ellipse">
                  <a:avLst/>
                </a:prstGeom>
                <a:grpFill/>
                <a:ln w="19050">
                  <a:solidFill>
                    <a:srgbClr val="FF0000"/>
                  </a:solidFill>
                  <a:round/>
                  <a:headEnd/>
                  <a:tailEnd/>
                </a:ln>
              </p:spPr>
              <p:txBody>
                <a:bodyPr wrap="none" anchor="ctr"/>
                <a:lstStyle/>
                <a:p>
                  <a:pPr eaLnBrk="0" hangingPunct="0">
                    <a:spcBef>
                      <a:spcPct val="20000"/>
                    </a:spcBef>
                    <a:buSzPct val="100000"/>
                  </a:pPr>
                  <a:endParaRPr lang="en-CA" dirty="0"/>
                </a:p>
              </p:txBody>
            </p:sp>
          </p:grpSp>
          <p:grpSp>
            <p:nvGrpSpPr>
              <p:cNvPr id="285" name="Group 284"/>
              <p:cNvGrpSpPr/>
              <p:nvPr/>
            </p:nvGrpSpPr>
            <p:grpSpPr>
              <a:xfrm>
                <a:off x="7616756" y="2456461"/>
                <a:ext cx="543270" cy="85318"/>
                <a:chOff x="4308360" y="2679904"/>
                <a:chExt cx="543270" cy="85318"/>
              </a:xfrm>
            </p:grpSpPr>
            <p:sp>
              <p:nvSpPr>
                <p:cNvPr id="286" name="Freeform 657"/>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287" name="Freeform 658"/>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288" name="Freeform 659"/>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289" name="Freeform 660"/>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290" name="Freeform 661"/>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3" name="Straight Connector 2"/>
            <p:cNvCxnSpPr>
              <a:stCxn id="291" idx="0"/>
              <a:endCxn id="291"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291" idx="1"/>
              <a:endCxn id="291"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38" name="Group 337"/>
          <p:cNvGrpSpPr/>
          <p:nvPr/>
        </p:nvGrpSpPr>
        <p:grpSpPr>
          <a:xfrm>
            <a:off x="4793624" y="2028829"/>
            <a:ext cx="592494" cy="470653"/>
            <a:chOff x="10367243" y="2360329"/>
            <a:chExt cx="592494" cy="470653"/>
          </a:xfrm>
        </p:grpSpPr>
        <p:grpSp>
          <p:nvGrpSpPr>
            <p:cNvPr id="339" name="Group 338"/>
            <p:cNvGrpSpPr/>
            <p:nvPr/>
          </p:nvGrpSpPr>
          <p:grpSpPr>
            <a:xfrm>
              <a:off x="10367243" y="2360329"/>
              <a:ext cx="592494" cy="470653"/>
              <a:chOff x="7616756" y="2246687"/>
              <a:chExt cx="543270" cy="450000"/>
            </a:xfrm>
          </p:grpSpPr>
          <p:grpSp>
            <p:nvGrpSpPr>
              <p:cNvPr id="342" name="Group 341"/>
              <p:cNvGrpSpPr/>
              <p:nvPr/>
            </p:nvGrpSpPr>
            <p:grpSpPr>
              <a:xfrm>
                <a:off x="7672671" y="2246687"/>
                <a:ext cx="450000" cy="450000"/>
                <a:chOff x="6869431" y="2343126"/>
                <a:chExt cx="450000" cy="450000"/>
              </a:xfrm>
              <a:solidFill>
                <a:schemeClr val="bg1"/>
              </a:solidFill>
            </p:grpSpPr>
            <p:sp>
              <p:nvSpPr>
                <p:cNvPr id="393" name="Rectangle 392"/>
                <p:cNvSpPr>
                  <a:spLocks noChangeAspect="1"/>
                </p:cNvSpPr>
                <p:nvPr/>
              </p:nvSpPr>
              <p:spPr bwMode="auto">
                <a:xfrm rot="2700000">
                  <a:off x="6869431" y="2343126"/>
                  <a:ext cx="450000" cy="450000"/>
                </a:xfrm>
                <a:prstGeom prst="rect">
                  <a:avLst/>
                </a:prstGeom>
                <a:grp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395" name="Oval 371"/>
                <p:cNvSpPr>
                  <a:spLocks noChangeAspect="1" noChangeArrowheads="1"/>
                </p:cNvSpPr>
                <p:nvPr/>
              </p:nvSpPr>
              <p:spPr bwMode="auto">
                <a:xfrm>
                  <a:off x="6907900" y="2471289"/>
                  <a:ext cx="373063" cy="193675"/>
                </a:xfrm>
                <a:prstGeom prst="ellipse">
                  <a:avLst/>
                </a:prstGeom>
                <a:grpFill/>
                <a:ln w="19050">
                  <a:solidFill>
                    <a:srgbClr val="FF0000"/>
                  </a:solidFill>
                  <a:round/>
                  <a:headEnd/>
                  <a:tailEnd/>
                </a:ln>
              </p:spPr>
              <p:txBody>
                <a:bodyPr wrap="none" anchor="ctr"/>
                <a:lstStyle/>
                <a:p>
                  <a:pPr eaLnBrk="0" hangingPunct="0">
                    <a:spcBef>
                      <a:spcPct val="20000"/>
                    </a:spcBef>
                    <a:buSzPct val="100000"/>
                  </a:pPr>
                  <a:endParaRPr lang="en-CA" dirty="0"/>
                </a:p>
              </p:txBody>
            </p:sp>
          </p:grpSp>
          <p:grpSp>
            <p:nvGrpSpPr>
              <p:cNvPr id="372" name="Group 371"/>
              <p:cNvGrpSpPr/>
              <p:nvPr/>
            </p:nvGrpSpPr>
            <p:grpSpPr>
              <a:xfrm>
                <a:off x="7616756" y="2456461"/>
                <a:ext cx="543270" cy="85318"/>
                <a:chOff x="4308360" y="2679904"/>
                <a:chExt cx="543270" cy="85318"/>
              </a:xfrm>
            </p:grpSpPr>
            <p:sp>
              <p:nvSpPr>
                <p:cNvPr id="387" name="Freeform 657"/>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89" name="Freeform 658"/>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90" name="Freeform 659"/>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91" name="Freeform 660"/>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92" name="Freeform 661"/>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340" name="Straight Connector 339"/>
            <p:cNvCxnSpPr>
              <a:stCxn id="393" idx="0"/>
              <a:endCxn id="393"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1" name="Straight Connector 340"/>
            <p:cNvCxnSpPr>
              <a:stCxn id="393" idx="1"/>
              <a:endCxn id="393"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396" name="Group 395"/>
          <p:cNvGrpSpPr/>
          <p:nvPr/>
        </p:nvGrpSpPr>
        <p:grpSpPr>
          <a:xfrm>
            <a:off x="3409646" y="2036692"/>
            <a:ext cx="592494" cy="470653"/>
            <a:chOff x="10367243" y="2360329"/>
            <a:chExt cx="592494" cy="470653"/>
          </a:xfrm>
        </p:grpSpPr>
        <p:grpSp>
          <p:nvGrpSpPr>
            <p:cNvPr id="404" name="Group 403"/>
            <p:cNvGrpSpPr/>
            <p:nvPr/>
          </p:nvGrpSpPr>
          <p:grpSpPr>
            <a:xfrm>
              <a:off x="10367243" y="2360329"/>
              <a:ext cx="592494" cy="470653"/>
              <a:chOff x="7616756" y="2246687"/>
              <a:chExt cx="543270" cy="450000"/>
            </a:xfrm>
          </p:grpSpPr>
          <p:grpSp>
            <p:nvGrpSpPr>
              <p:cNvPr id="409" name="Group 408"/>
              <p:cNvGrpSpPr/>
              <p:nvPr/>
            </p:nvGrpSpPr>
            <p:grpSpPr>
              <a:xfrm>
                <a:off x="7672671" y="2246687"/>
                <a:ext cx="450000" cy="450000"/>
                <a:chOff x="6869431" y="2343126"/>
                <a:chExt cx="450000" cy="450000"/>
              </a:xfrm>
              <a:solidFill>
                <a:schemeClr val="bg1"/>
              </a:solidFill>
            </p:grpSpPr>
            <p:sp>
              <p:nvSpPr>
                <p:cNvPr id="420" name="Rectangle 419"/>
                <p:cNvSpPr>
                  <a:spLocks noChangeAspect="1"/>
                </p:cNvSpPr>
                <p:nvPr/>
              </p:nvSpPr>
              <p:spPr bwMode="auto">
                <a:xfrm rot="2700000">
                  <a:off x="6869431" y="2343126"/>
                  <a:ext cx="450000" cy="450000"/>
                </a:xfrm>
                <a:prstGeom prst="rect">
                  <a:avLst/>
                </a:prstGeom>
                <a:grp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421" name="Oval 371"/>
                <p:cNvSpPr>
                  <a:spLocks noChangeAspect="1" noChangeArrowheads="1"/>
                </p:cNvSpPr>
                <p:nvPr/>
              </p:nvSpPr>
              <p:spPr bwMode="auto">
                <a:xfrm>
                  <a:off x="6907900" y="2471289"/>
                  <a:ext cx="373063" cy="193675"/>
                </a:xfrm>
                <a:prstGeom prst="ellipse">
                  <a:avLst/>
                </a:prstGeom>
                <a:grpFill/>
                <a:ln w="19050">
                  <a:solidFill>
                    <a:srgbClr val="FF0000"/>
                  </a:solidFill>
                  <a:round/>
                  <a:headEnd/>
                  <a:tailEnd/>
                </a:ln>
              </p:spPr>
              <p:txBody>
                <a:bodyPr wrap="none" anchor="ctr"/>
                <a:lstStyle/>
                <a:p>
                  <a:pPr eaLnBrk="0" hangingPunct="0">
                    <a:spcBef>
                      <a:spcPct val="20000"/>
                    </a:spcBef>
                    <a:buSzPct val="100000"/>
                  </a:pPr>
                  <a:endParaRPr lang="en-CA" dirty="0"/>
                </a:p>
              </p:txBody>
            </p:sp>
          </p:grpSp>
          <p:grpSp>
            <p:nvGrpSpPr>
              <p:cNvPr id="411" name="Group 410"/>
              <p:cNvGrpSpPr/>
              <p:nvPr/>
            </p:nvGrpSpPr>
            <p:grpSpPr>
              <a:xfrm>
                <a:off x="7616756" y="2456461"/>
                <a:ext cx="543270" cy="85318"/>
                <a:chOff x="4308360" y="2679904"/>
                <a:chExt cx="543270" cy="85318"/>
              </a:xfrm>
            </p:grpSpPr>
            <p:sp>
              <p:nvSpPr>
                <p:cNvPr id="412" name="Freeform 657"/>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14" name="Freeform 658"/>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15" name="Freeform 659"/>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18" name="Freeform 660"/>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19" name="Freeform 661"/>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405" name="Straight Connector 404"/>
            <p:cNvCxnSpPr>
              <a:stCxn id="420" idx="0"/>
              <a:endCxn id="420"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06" name="Straight Connector 405"/>
            <p:cNvCxnSpPr>
              <a:stCxn id="420" idx="1"/>
              <a:endCxn id="420"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22" name="Group 421"/>
          <p:cNvGrpSpPr/>
          <p:nvPr/>
        </p:nvGrpSpPr>
        <p:grpSpPr>
          <a:xfrm>
            <a:off x="2094940" y="2057996"/>
            <a:ext cx="592494" cy="470653"/>
            <a:chOff x="10367243" y="2360329"/>
            <a:chExt cx="592494" cy="470653"/>
          </a:xfrm>
        </p:grpSpPr>
        <p:grpSp>
          <p:nvGrpSpPr>
            <p:cNvPr id="423" name="Group 422"/>
            <p:cNvGrpSpPr/>
            <p:nvPr/>
          </p:nvGrpSpPr>
          <p:grpSpPr>
            <a:xfrm>
              <a:off x="10367243" y="2360329"/>
              <a:ext cx="592494" cy="470653"/>
              <a:chOff x="7616756" y="2246687"/>
              <a:chExt cx="543270" cy="450000"/>
            </a:xfrm>
          </p:grpSpPr>
          <p:grpSp>
            <p:nvGrpSpPr>
              <p:cNvPr id="428" name="Group 427"/>
              <p:cNvGrpSpPr/>
              <p:nvPr/>
            </p:nvGrpSpPr>
            <p:grpSpPr>
              <a:xfrm>
                <a:off x="7672671" y="2246687"/>
                <a:ext cx="450000" cy="450000"/>
                <a:chOff x="6869431" y="2343126"/>
                <a:chExt cx="450000" cy="450000"/>
              </a:xfrm>
              <a:solidFill>
                <a:schemeClr val="bg1"/>
              </a:solidFill>
            </p:grpSpPr>
            <p:sp>
              <p:nvSpPr>
                <p:cNvPr id="456" name="Rectangle 455"/>
                <p:cNvSpPr>
                  <a:spLocks noChangeAspect="1"/>
                </p:cNvSpPr>
                <p:nvPr/>
              </p:nvSpPr>
              <p:spPr bwMode="auto">
                <a:xfrm rot="2700000">
                  <a:off x="6869431" y="2343126"/>
                  <a:ext cx="450000" cy="450000"/>
                </a:xfrm>
                <a:prstGeom prst="rect">
                  <a:avLst/>
                </a:prstGeom>
                <a:grp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457" name="Oval 371"/>
                <p:cNvSpPr>
                  <a:spLocks noChangeAspect="1" noChangeArrowheads="1"/>
                </p:cNvSpPr>
                <p:nvPr/>
              </p:nvSpPr>
              <p:spPr bwMode="auto">
                <a:xfrm>
                  <a:off x="6907900" y="2471289"/>
                  <a:ext cx="373063" cy="193675"/>
                </a:xfrm>
                <a:prstGeom prst="ellipse">
                  <a:avLst/>
                </a:prstGeom>
                <a:grpFill/>
                <a:ln w="19050">
                  <a:solidFill>
                    <a:srgbClr val="FF0000"/>
                  </a:solidFill>
                  <a:round/>
                  <a:headEnd/>
                  <a:tailEnd/>
                </a:ln>
              </p:spPr>
              <p:txBody>
                <a:bodyPr wrap="none" anchor="ctr"/>
                <a:lstStyle/>
                <a:p>
                  <a:pPr eaLnBrk="0" hangingPunct="0">
                    <a:spcBef>
                      <a:spcPct val="20000"/>
                    </a:spcBef>
                    <a:buSzPct val="100000"/>
                  </a:pPr>
                  <a:endParaRPr lang="en-CA" dirty="0"/>
                </a:p>
              </p:txBody>
            </p:sp>
          </p:grpSp>
          <p:grpSp>
            <p:nvGrpSpPr>
              <p:cNvPr id="430" name="Group 429"/>
              <p:cNvGrpSpPr/>
              <p:nvPr/>
            </p:nvGrpSpPr>
            <p:grpSpPr>
              <a:xfrm>
                <a:off x="7616756" y="2456461"/>
                <a:ext cx="543270" cy="85318"/>
                <a:chOff x="4308360" y="2679904"/>
                <a:chExt cx="543270" cy="85318"/>
              </a:xfrm>
            </p:grpSpPr>
            <p:sp>
              <p:nvSpPr>
                <p:cNvPr id="431" name="Freeform 657"/>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51" name="Freeform 658"/>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53" name="Freeform 659"/>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54" name="Freeform 660"/>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55" name="Freeform 661"/>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425" name="Straight Connector 424"/>
            <p:cNvCxnSpPr>
              <a:stCxn id="456" idx="0"/>
              <a:endCxn id="456"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27" name="Straight Connector 426"/>
            <p:cNvCxnSpPr>
              <a:stCxn id="456" idx="1"/>
              <a:endCxn id="456"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458" name="Group 457"/>
          <p:cNvGrpSpPr/>
          <p:nvPr/>
        </p:nvGrpSpPr>
        <p:grpSpPr>
          <a:xfrm>
            <a:off x="4049251" y="963510"/>
            <a:ext cx="592494" cy="470653"/>
            <a:chOff x="10367243" y="2360329"/>
            <a:chExt cx="592494" cy="470653"/>
          </a:xfrm>
        </p:grpSpPr>
        <p:grpSp>
          <p:nvGrpSpPr>
            <p:cNvPr id="460" name="Group 459"/>
            <p:cNvGrpSpPr/>
            <p:nvPr/>
          </p:nvGrpSpPr>
          <p:grpSpPr>
            <a:xfrm>
              <a:off x="10367243" y="2360329"/>
              <a:ext cx="592494" cy="470653"/>
              <a:chOff x="7616756" y="2246687"/>
              <a:chExt cx="543270" cy="450000"/>
            </a:xfrm>
          </p:grpSpPr>
          <p:grpSp>
            <p:nvGrpSpPr>
              <p:cNvPr id="465" name="Group 464"/>
              <p:cNvGrpSpPr/>
              <p:nvPr/>
            </p:nvGrpSpPr>
            <p:grpSpPr>
              <a:xfrm>
                <a:off x="7672671" y="2246687"/>
                <a:ext cx="450000" cy="450000"/>
                <a:chOff x="6869431" y="2343126"/>
                <a:chExt cx="450000" cy="450000"/>
              </a:xfrm>
              <a:solidFill>
                <a:schemeClr val="bg1"/>
              </a:solidFill>
            </p:grpSpPr>
            <p:sp>
              <p:nvSpPr>
                <p:cNvPr id="494" name="Rectangle 493"/>
                <p:cNvSpPr>
                  <a:spLocks noChangeAspect="1"/>
                </p:cNvSpPr>
                <p:nvPr/>
              </p:nvSpPr>
              <p:spPr bwMode="auto">
                <a:xfrm rot="2700000">
                  <a:off x="6869431" y="2343126"/>
                  <a:ext cx="450000" cy="450000"/>
                </a:xfrm>
                <a:prstGeom prst="rect">
                  <a:avLst/>
                </a:prstGeom>
                <a:grp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495" name="Oval 371"/>
                <p:cNvSpPr>
                  <a:spLocks noChangeAspect="1" noChangeArrowheads="1"/>
                </p:cNvSpPr>
                <p:nvPr/>
              </p:nvSpPr>
              <p:spPr bwMode="auto">
                <a:xfrm>
                  <a:off x="6907900" y="2471289"/>
                  <a:ext cx="373063" cy="193675"/>
                </a:xfrm>
                <a:prstGeom prst="ellipse">
                  <a:avLst/>
                </a:prstGeom>
                <a:grpFill/>
                <a:ln w="19050">
                  <a:solidFill>
                    <a:srgbClr val="FF0000"/>
                  </a:solidFill>
                  <a:round/>
                  <a:headEnd/>
                  <a:tailEnd/>
                </a:ln>
              </p:spPr>
              <p:txBody>
                <a:bodyPr wrap="none" anchor="ctr"/>
                <a:lstStyle/>
                <a:p>
                  <a:pPr eaLnBrk="0" hangingPunct="0">
                    <a:spcBef>
                      <a:spcPct val="20000"/>
                    </a:spcBef>
                    <a:buSzPct val="100000"/>
                  </a:pPr>
                  <a:endParaRPr lang="en-CA" dirty="0"/>
                </a:p>
              </p:txBody>
            </p:sp>
          </p:grpSp>
          <p:grpSp>
            <p:nvGrpSpPr>
              <p:cNvPr id="466" name="Group 465"/>
              <p:cNvGrpSpPr/>
              <p:nvPr/>
            </p:nvGrpSpPr>
            <p:grpSpPr>
              <a:xfrm>
                <a:off x="7616756" y="2456461"/>
                <a:ext cx="543270" cy="85318"/>
                <a:chOff x="4308360" y="2679904"/>
                <a:chExt cx="543270" cy="85318"/>
              </a:xfrm>
            </p:grpSpPr>
            <p:sp>
              <p:nvSpPr>
                <p:cNvPr id="467" name="Freeform 657"/>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69" name="Freeform 658"/>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70" name="Freeform 659"/>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82" name="Freeform 660"/>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93" name="Freeform 661"/>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cxnSp>
          <p:nvCxnSpPr>
            <p:cNvPr id="462" name="Straight Connector 461"/>
            <p:cNvCxnSpPr>
              <a:stCxn id="494" idx="0"/>
              <a:endCxn id="494" idx="2"/>
            </p:cNvCxnSpPr>
            <p:nvPr/>
          </p:nvCxnSpPr>
          <p:spPr>
            <a:xfrm flipH="1">
              <a:off x="10500096" y="2422141"/>
              <a:ext cx="347029" cy="347029"/>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63" name="Straight Connector 462"/>
            <p:cNvCxnSpPr>
              <a:stCxn id="494" idx="1"/>
              <a:endCxn id="494" idx="3"/>
            </p:cNvCxnSpPr>
            <p:nvPr/>
          </p:nvCxnSpPr>
          <p:spPr>
            <a:xfrm>
              <a:off x="10507209" y="2429255"/>
              <a:ext cx="332802" cy="33280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1645946" y="3274061"/>
            <a:ext cx="543270" cy="636703"/>
            <a:chOff x="3501961" y="5006300"/>
            <a:chExt cx="543270" cy="636703"/>
          </a:xfrm>
        </p:grpSpPr>
        <p:grpSp>
          <p:nvGrpSpPr>
            <p:cNvPr id="302" name="Group 301"/>
            <p:cNvGrpSpPr/>
            <p:nvPr/>
          </p:nvGrpSpPr>
          <p:grpSpPr>
            <a:xfrm>
              <a:off x="3501961" y="5006300"/>
              <a:ext cx="543270" cy="636703"/>
              <a:chOff x="7616756" y="2059984"/>
              <a:chExt cx="543270" cy="636703"/>
            </a:xfrm>
          </p:grpSpPr>
          <p:grpSp>
            <p:nvGrpSpPr>
              <p:cNvPr id="303" name="Group 302"/>
              <p:cNvGrpSpPr/>
              <p:nvPr/>
            </p:nvGrpSpPr>
            <p:grpSpPr>
              <a:xfrm>
                <a:off x="7616756" y="2246687"/>
                <a:ext cx="543270" cy="450000"/>
                <a:chOff x="7616756" y="2246687"/>
                <a:chExt cx="543270" cy="450000"/>
              </a:xfrm>
            </p:grpSpPr>
            <p:grpSp>
              <p:nvGrpSpPr>
                <p:cNvPr id="322" name="Group 321"/>
                <p:cNvGrpSpPr/>
                <p:nvPr/>
              </p:nvGrpSpPr>
              <p:grpSpPr>
                <a:xfrm>
                  <a:off x="7672671" y="2246687"/>
                  <a:ext cx="450000" cy="450000"/>
                  <a:chOff x="6869431" y="2343126"/>
                  <a:chExt cx="450000" cy="450000"/>
                </a:xfrm>
                <a:solidFill>
                  <a:schemeClr val="bg1"/>
                </a:solidFill>
              </p:grpSpPr>
              <p:sp>
                <p:nvSpPr>
                  <p:cNvPr id="329" name="Rectangle 328"/>
                  <p:cNvSpPr>
                    <a:spLocks noChangeAspect="1"/>
                  </p:cNvSpPr>
                  <p:nvPr/>
                </p:nvSpPr>
                <p:spPr bwMode="auto">
                  <a:xfrm rot="2700000">
                    <a:off x="6869431" y="2343126"/>
                    <a:ext cx="450000" cy="450000"/>
                  </a:xfrm>
                  <a:prstGeom prst="rect">
                    <a:avLst/>
                  </a:prstGeom>
                  <a:grp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sp>
                <p:nvSpPr>
                  <p:cNvPr id="330" name="Oval 371"/>
                  <p:cNvSpPr>
                    <a:spLocks noChangeAspect="1" noChangeArrowheads="1"/>
                  </p:cNvSpPr>
                  <p:nvPr/>
                </p:nvSpPr>
                <p:spPr bwMode="auto">
                  <a:xfrm>
                    <a:off x="6907900" y="2471289"/>
                    <a:ext cx="373063" cy="193675"/>
                  </a:xfrm>
                  <a:prstGeom prst="ellipse">
                    <a:avLst/>
                  </a:prstGeom>
                  <a:grpFill/>
                  <a:ln w="19050">
                    <a:solidFill>
                      <a:srgbClr val="FF0000"/>
                    </a:solidFill>
                    <a:round/>
                    <a:headEnd/>
                    <a:tailEnd/>
                  </a:ln>
                </p:spPr>
                <p:txBody>
                  <a:bodyPr wrap="none" anchor="ctr"/>
                  <a:lstStyle/>
                  <a:p>
                    <a:pPr eaLnBrk="0" hangingPunct="0">
                      <a:spcBef>
                        <a:spcPct val="20000"/>
                      </a:spcBef>
                      <a:buSzPct val="100000"/>
                    </a:pPr>
                    <a:endParaRPr lang="en-CA" dirty="0"/>
                  </a:p>
                </p:txBody>
              </p:sp>
            </p:grpSp>
            <p:grpSp>
              <p:nvGrpSpPr>
                <p:cNvPr id="323" name="Group 322"/>
                <p:cNvGrpSpPr/>
                <p:nvPr/>
              </p:nvGrpSpPr>
              <p:grpSpPr>
                <a:xfrm>
                  <a:off x="7616756" y="2456461"/>
                  <a:ext cx="543270" cy="85318"/>
                  <a:chOff x="4308360" y="2679904"/>
                  <a:chExt cx="543270" cy="85318"/>
                </a:xfrm>
              </p:grpSpPr>
              <p:sp>
                <p:nvSpPr>
                  <p:cNvPr id="324" name="Freeform 657"/>
                  <p:cNvSpPr>
                    <a:spLocks/>
                  </p:cNvSpPr>
                  <p:nvPr/>
                </p:nvSpPr>
                <p:spPr bwMode="auto">
                  <a:xfrm>
                    <a:off x="4308360"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25" name="Freeform 658"/>
                  <p:cNvSpPr>
                    <a:spLocks/>
                  </p:cNvSpPr>
                  <p:nvPr/>
                </p:nvSpPr>
                <p:spPr bwMode="auto">
                  <a:xfrm>
                    <a:off x="4527729"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26" name="Freeform 659"/>
                  <p:cNvSpPr>
                    <a:spLocks/>
                  </p:cNvSpPr>
                  <p:nvPr/>
                </p:nvSpPr>
                <p:spPr bwMode="auto">
                  <a:xfrm flipV="1">
                    <a:off x="4635205"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27" name="Freeform 660"/>
                  <p:cNvSpPr>
                    <a:spLocks/>
                  </p:cNvSpPr>
                  <p:nvPr/>
                </p:nvSpPr>
                <p:spPr bwMode="auto">
                  <a:xfrm flipV="1">
                    <a:off x="4415836" y="2722563"/>
                    <a:ext cx="108948"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328" name="Freeform 661"/>
                  <p:cNvSpPr>
                    <a:spLocks/>
                  </p:cNvSpPr>
                  <p:nvPr/>
                </p:nvSpPr>
                <p:spPr bwMode="auto">
                  <a:xfrm>
                    <a:off x="4744154" y="2679904"/>
                    <a:ext cx="107476" cy="42659"/>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grpSp>
            <p:nvGrpSpPr>
              <p:cNvPr id="304" name="Group 303"/>
              <p:cNvGrpSpPr/>
              <p:nvPr/>
            </p:nvGrpSpPr>
            <p:grpSpPr>
              <a:xfrm>
                <a:off x="7871832" y="2059984"/>
                <a:ext cx="51435" cy="72000"/>
                <a:chOff x="967738" y="3249386"/>
                <a:chExt cx="51435" cy="72000"/>
              </a:xfrm>
            </p:grpSpPr>
            <p:cxnSp>
              <p:nvCxnSpPr>
                <p:cNvPr id="315" name="Straight Connector 314"/>
                <p:cNvCxnSpPr/>
                <p:nvPr/>
              </p:nvCxnSpPr>
              <p:spPr bwMode="auto">
                <a:xfrm>
                  <a:off x="967738"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316" name="Straight Connector 315"/>
                <p:cNvCxnSpPr/>
                <p:nvPr/>
              </p:nvCxnSpPr>
              <p:spPr bwMode="auto">
                <a:xfrm>
                  <a:off x="1019173" y="3249386"/>
                  <a:ext cx="0" cy="72000"/>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grpSp>
        <p:cxnSp>
          <p:nvCxnSpPr>
            <p:cNvPr id="14" name="Straight Connector 13"/>
            <p:cNvCxnSpPr>
              <a:endCxn id="329" idx="2"/>
            </p:cNvCxnSpPr>
            <p:nvPr/>
          </p:nvCxnSpPr>
          <p:spPr>
            <a:xfrm flipH="1">
              <a:off x="3623777" y="5075330"/>
              <a:ext cx="168864" cy="50177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a:endCxn id="329" idx="3"/>
            </p:cNvCxnSpPr>
            <p:nvPr/>
          </p:nvCxnSpPr>
          <p:spPr>
            <a:xfrm>
              <a:off x="3775068" y="5099804"/>
              <a:ext cx="166907" cy="47729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279" name="Rectangle 109"/>
          <p:cNvSpPr>
            <a:spLocks noChangeArrowheads="1"/>
          </p:cNvSpPr>
          <p:nvPr/>
        </p:nvSpPr>
        <p:spPr bwMode="auto">
          <a:xfrm>
            <a:off x="7342701" y="2638570"/>
            <a:ext cx="1157689" cy="400110"/>
          </a:xfrm>
          <a:prstGeom prst="rect">
            <a:avLst/>
          </a:prstGeom>
          <a:noFill/>
          <a:ln w="9525">
            <a:noFill/>
            <a:miter lim="800000"/>
            <a:headEnd/>
            <a:tailEnd/>
          </a:ln>
        </p:spPr>
        <p:txBody>
          <a:bodyPr wrap="none">
            <a:spAutoFit/>
          </a:bodyPr>
          <a:lstStyle/>
          <a:p>
            <a:r>
              <a:rPr lang="en-US" sz="1000" cap="all" dirty="0">
                <a:latin typeface="Arial" charset="0"/>
              </a:rPr>
              <a:t>41 X ZTD 05</a:t>
            </a:r>
          </a:p>
          <a:p>
            <a:r>
              <a:rPr lang="en-US" sz="1000" cap="all" dirty="0">
                <a:latin typeface="Arial" charset="0"/>
              </a:rPr>
              <a:t>3 X ARC ZBD-05</a:t>
            </a:r>
          </a:p>
        </p:txBody>
      </p:sp>
      <p:sp>
        <p:nvSpPr>
          <p:cNvPr id="281" name="Rectangle 109"/>
          <p:cNvSpPr>
            <a:spLocks noChangeArrowheads="1"/>
          </p:cNvSpPr>
          <p:nvPr/>
        </p:nvSpPr>
        <p:spPr bwMode="auto">
          <a:xfrm>
            <a:off x="1936704" y="2675661"/>
            <a:ext cx="922047" cy="246221"/>
          </a:xfrm>
          <a:prstGeom prst="rect">
            <a:avLst/>
          </a:prstGeom>
          <a:noFill/>
          <a:ln w="9525">
            <a:noFill/>
            <a:miter lim="800000"/>
            <a:headEnd/>
            <a:tailEnd/>
          </a:ln>
        </p:spPr>
        <p:txBody>
          <a:bodyPr wrap="none">
            <a:spAutoFit/>
          </a:bodyPr>
          <a:lstStyle/>
          <a:p>
            <a:r>
              <a:rPr lang="en-US" sz="1000" cap="all" dirty="0">
                <a:latin typeface="Arial" charset="0"/>
              </a:rPr>
              <a:t>39 X ZBD-05</a:t>
            </a:r>
          </a:p>
        </p:txBody>
      </p:sp>
      <p:sp>
        <p:nvSpPr>
          <p:cNvPr id="282" name="Rectangle 109"/>
          <p:cNvSpPr>
            <a:spLocks noChangeArrowheads="1"/>
          </p:cNvSpPr>
          <p:nvPr/>
        </p:nvSpPr>
        <p:spPr bwMode="auto">
          <a:xfrm>
            <a:off x="3273227" y="2683456"/>
            <a:ext cx="922047" cy="246221"/>
          </a:xfrm>
          <a:prstGeom prst="rect">
            <a:avLst/>
          </a:prstGeom>
          <a:noFill/>
          <a:ln w="9525">
            <a:noFill/>
            <a:miter lim="800000"/>
            <a:headEnd/>
            <a:tailEnd/>
          </a:ln>
        </p:spPr>
        <p:txBody>
          <a:bodyPr wrap="none">
            <a:spAutoFit/>
          </a:bodyPr>
          <a:lstStyle/>
          <a:p>
            <a:r>
              <a:rPr lang="en-US" sz="1000" cap="all" dirty="0">
                <a:latin typeface="Arial" charset="0"/>
              </a:rPr>
              <a:t>39 X ZBD-05</a:t>
            </a:r>
          </a:p>
        </p:txBody>
      </p:sp>
      <p:sp>
        <p:nvSpPr>
          <p:cNvPr id="283" name="Rectangle 109"/>
          <p:cNvSpPr>
            <a:spLocks noChangeArrowheads="1"/>
          </p:cNvSpPr>
          <p:nvPr/>
        </p:nvSpPr>
        <p:spPr bwMode="auto">
          <a:xfrm>
            <a:off x="4663268" y="2706268"/>
            <a:ext cx="922047" cy="246221"/>
          </a:xfrm>
          <a:prstGeom prst="rect">
            <a:avLst/>
          </a:prstGeom>
          <a:noFill/>
          <a:ln w="9525">
            <a:noFill/>
            <a:miter lim="800000"/>
            <a:headEnd/>
            <a:tailEnd/>
          </a:ln>
        </p:spPr>
        <p:txBody>
          <a:bodyPr wrap="none">
            <a:spAutoFit/>
          </a:bodyPr>
          <a:lstStyle/>
          <a:p>
            <a:r>
              <a:rPr lang="en-US" sz="1000" cap="all" dirty="0">
                <a:latin typeface="Arial" charset="0"/>
              </a:rPr>
              <a:t>39 X ZBD-05</a:t>
            </a:r>
          </a:p>
        </p:txBody>
      </p:sp>
      <p:sp>
        <p:nvSpPr>
          <p:cNvPr id="293" name="Rectangle 109"/>
          <p:cNvSpPr>
            <a:spLocks noChangeArrowheads="1"/>
          </p:cNvSpPr>
          <p:nvPr/>
        </p:nvSpPr>
        <p:spPr bwMode="auto">
          <a:xfrm>
            <a:off x="5965161" y="2650357"/>
            <a:ext cx="922047" cy="246221"/>
          </a:xfrm>
          <a:prstGeom prst="rect">
            <a:avLst/>
          </a:prstGeom>
          <a:noFill/>
          <a:ln w="9525">
            <a:noFill/>
            <a:miter lim="800000"/>
            <a:headEnd/>
            <a:tailEnd/>
          </a:ln>
        </p:spPr>
        <p:txBody>
          <a:bodyPr wrap="none">
            <a:spAutoFit/>
          </a:bodyPr>
          <a:lstStyle/>
          <a:p>
            <a:r>
              <a:rPr lang="en-US" sz="1000" cap="all" dirty="0">
                <a:latin typeface="Arial" charset="0"/>
              </a:rPr>
              <a:t>39 X ZBD-05</a:t>
            </a:r>
          </a:p>
        </p:txBody>
      </p:sp>
      <p:sp>
        <p:nvSpPr>
          <p:cNvPr id="35" name="TextBox 34">
            <a:extLst>
              <a:ext uri="{FF2B5EF4-FFF2-40B4-BE49-F238E27FC236}">
                <a16:creationId xmlns:a16="http://schemas.microsoft.com/office/drawing/2014/main" id="{0C1355FE-F39C-6D26-540D-687D57168829}"/>
              </a:ext>
            </a:extLst>
          </p:cNvPr>
          <p:cNvSpPr txBox="1"/>
          <p:nvPr/>
        </p:nvSpPr>
        <p:spPr>
          <a:xfrm>
            <a:off x="10436258" y="3127141"/>
            <a:ext cx="227948" cy="276999"/>
          </a:xfrm>
          <a:prstGeom prst="rect">
            <a:avLst/>
          </a:prstGeom>
          <a:noFill/>
        </p:spPr>
        <p:txBody>
          <a:bodyPr wrap="none" rtlCol="0">
            <a:spAutoFit/>
          </a:bodyPr>
          <a:lstStyle/>
          <a:p>
            <a:r>
              <a:rPr lang="en-CA" sz="1200" b="1" dirty="0"/>
              <a:t>I</a:t>
            </a:r>
          </a:p>
        </p:txBody>
      </p:sp>
      <p:sp>
        <p:nvSpPr>
          <p:cNvPr id="37" name="TextBox 36">
            <a:extLst>
              <a:ext uri="{FF2B5EF4-FFF2-40B4-BE49-F238E27FC236}">
                <a16:creationId xmlns:a16="http://schemas.microsoft.com/office/drawing/2014/main" id="{0B965993-A39B-FD93-192E-9ECC920B7419}"/>
              </a:ext>
            </a:extLst>
          </p:cNvPr>
          <p:cNvSpPr txBox="1"/>
          <p:nvPr/>
        </p:nvSpPr>
        <p:spPr>
          <a:xfrm>
            <a:off x="10139855" y="3785651"/>
            <a:ext cx="269626" cy="276999"/>
          </a:xfrm>
          <a:prstGeom prst="rect">
            <a:avLst/>
          </a:prstGeom>
          <a:noFill/>
        </p:spPr>
        <p:txBody>
          <a:bodyPr wrap="none" rtlCol="0">
            <a:spAutoFit/>
          </a:bodyPr>
          <a:lstStyle/>
          <a:p>
            <a:r>
              <a:rPr lang="en-CA" sz="1200" b="1" dirty="0"/>
              <a:t>1</a:t>
            </a:r>
          </a:p>
        </p:txBody>
      </p:sp>
      <p:grpSp>
        <p:nvGrpSpPr>
          <p:cNvPr id="39" name="Group 38">
            <a:extLst>
              <a:ext uri="{FF2B5EF4-FFF2-40B4-BE49-F238E27FC236}">
                <a16:creationId xmlns:a16="http://schemas.microsoft.com/office/drawing/2014/main" id="{79D06AE7-C80D-AA8A-4279-8BE90DA2C67F}"/>
              </a:ext>
            </a:extLst>
          </p:cNvPr>
          <p:cNvGrpSpPr/>
          <p:nvPr/>
        </p:nvGrpSpPr>
        <p:grpSpPr>
          <a:xfrm>
            <a:off x="10249075" y="3404140"/>
            <a:ext cx="592494" cy="542089"/>
            <a:chOff x="1209734" y="2193564"/>
            <a:chExt cx="592494" cy="542089"/>
          </a:xfrm>
        </p:grpSpPr>
        <p:sp>
          <p:nvSpPr>
            <p:cNvPr id="40" name="Rectangle 39">
              <a:extLst>
                <a:ext uri="{FF2B5EF4-FFF2-40B4-BE49-F238E27FC236}">
                  <a16:creationId xmlns:a16="http://schemas.microsoft.com/office/drawing/2014/main" id="{CC6F7342-ACED-EDB5-614D-8A27A4AB477A}"/>
                </a:ext>
              </a:extLst>
            </p:cNvPr>
            <p:cNvSpPr>
              <a:spLocks noChangeAspect="1"/>
            </p:cNvSpPr>
            <p:nvPr/>
          </p:nvSpPr>
          <p:spPr bwMode="auto">
            <a:xfrm rot="2700000">
              <a:off x="1276634" y="2264834"/>
              <a:ext cx="470819" cy="470819"/>
            </a:xfrm>
            <a:prstGeom prst="rect">
              <a:avLst/>
            </a:prstGeom>
            <a:solidFill>
              <a:schemeClr val="bg1"/>
            </a:solidFill>
            <a:ln w="190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eaLnBrk="0" fontAlgn="base" hangingPunct="0">
                <a:spcBef>
                  <a:spcPct val="0"/>
                </a:spcBef>
                <a:spcAft>
                  <a:spcPct val="0"/>
                </a:spcAft>
              </a:pPr>
              <a:endParaRPr lang="en-CA" sz="2400" dirty="0">
                <a:latin typeface="Arial" charset="0"/>
              </a:endParaRPr>
            </a:p>
          </p:txBody>
        </p:sp>
        <p:grpSp>
          <p:nvGrpSpPr>
            <p:cNvPr id="41" name="Group 40">
              <a:extLst>
                <a:ext uri="{FF2B5EF4-FFF2-40B4-BE49-F238E27FC236}">
                  <a16:creationId xmlns:a16="http://schemas.microsoft.com/office/drawing/2014/main" id="{73EF5B62-A4AA-0F61-B106-BF146C58DE28}"/>
                </a:ext>
              </a:extLst>
            </p:cNvPr>
            <p:cNvGrpSpPr/>
            <p:nvPr/>
          </p:nvGrpSpPr>
          <p:grpSpPr>
            <a:xfrm>
              <a:off x="1341879" y="2529307"/>
              <a:ext cx="310245" cy="185032"/>
              <a:chOff x="783987" y="2832581"/>
              <a:chExt cx="388247" cy="265751"/>
            </a:xfrm>
          </p:grpSpPr>
          <p:sp>
            <p:nvSpPr>
              <p:cNvPr id="50" name="Oval 696">
                <a:extLst>
                  <a:ext uri="{FF2B5EF4-FFF2-40B4-BE49-F238E27FC236}">
                    <a16:creationId xmlns:a16="http://schemas.microsoft.com/office/drawing/2014/main" id="{32C5BDB3-0EE3-D645-225E-618C09E059E4}"/>
                  </a:ext>
                </a:extLst>
              </p:cNvPr>
              <p:cNvSpPr>
                <a:spLocks noChangeArrowheads="1"/>
              </p:cNvSpPr>
              <p:nvPr/>
            </p:nvSpPr>
            <p:spPr bwMode="auto">
              <a:xfrm>
                <a:off x="1072577" y="2834657"/>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51" name="Freeform 697">
                <a:extLst>
                  <a:ext uri="{FF2B5EF4-FFF2-40B4-BE49-F238E27FC236}">
                    <a16:creationId xmlns:a16="http://schemas.microsoft.com/office/drawing/2014/main" id="{C8942204-A6CF-76C0-D1FB-A3A89066787F}"/>
                  </a:ext>
                </a:extLst>
              </p:cNvPr>
              <p:cNvSpPr>
                <a:spLocks/>
              </p:cNvSpPr>
              <p:nvPr/>
            </p:nvSpPr>
            <p:spPr bwMode="auto">
              <a:xfrm>
                <a:off x="887796" y="2838809"/>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sp>
            <p:nvSpPr>
              <p:cNvPr id="52" name="Oval 699">
                <a:extLst>
                  <a:ext uri="{FF2B5EF4-FFF2-40B4-BE49-F238E27FC236}">
                    <a16:creationId xmlns:a16="http://schemas.microsoft.com/office/drawing/2014/main" id="{02876E4C-1E28-6AE9-E392-81DF49598E44}"/>
                  </a:ext>
                </a:extLst>
              </p:cNvPr>
              <p:cNvSpPr>
                <a:spLocks noChangeArrowheads="1"/>
              </p:cNvSpPr>
              <p:nvPr/>
            </p:nvSpPr>
            <p:spPr bwMode="auto">
              <a:xfrm flipH="1">
                <a:off x="783987" y="2832581"/>
                <a:ext cx="99657" cy="99657"/>
              </a:xfrm>
              <a:prstGeom prst="ellipse">
                <a:avLst/>
              </a:prstGeom>
              <a:solidFill>
                <a:srgbClr val="FF0000"/>
              </a:solidFill>
              <a:ln w="12700">
                <a:solidFill>
                  <a:srgbClr val="FF0000"/>
                </a:solidFill>
                <a:round/>
                <a:headEnd/>
                <a:tailEnd/>
              </a:ln>
            </p:spPr>
            <p:txBody>
              <a:bodyPr wrap="none" anchor="ctr"/>
              <a:lstStyle/>
              <a:p>
                <a:pPr eaLnBrk="0" hangingPunct="0">
                  <a:spcBef>
                    <a:spcPct val="20000"/>
                  </a:spcBef>
                  <a:buSzPct val="100000"/>
                </a:pPr>
                <a:endParaRPr lang="en-CA" dirty="0"/>
              </a:p>
            </p:txBody>
          </p:sp>
          <p:sp>
            <p:nvSpPr>
              <p:cNvPr id="53" name="Freeform 700">
                <a:extLst>
                  <a:ext uri="{FF2B5EF4-FFF2-40B4-BE49-F238E27FC236}">
                    <a16:creationId xmlns:a16="http://schemas.microsoft.com/office/drawing/2014/main" id="{E8AE6877-8326-FEC5-55A4-D0AA6CCC7E68}"/>
                  </a:ext>
                </a:extLst>
              </p:cNvPr>
              <p:cNvSpPr>
                <a:spLocks/>
              </p:cNvSpPr>
              <p:nvPr/>
            </p:nvSpPr>
            <p:spPr bwMode="auto">
              <a:xfrm flipH="1">
                <a:off x="840044" y="2836733"/>
                <a:ext cx="228381" cy="259523"/>
              </a:xfrm>
              <a:custGeom>
                <a:avLst/>
                <a:gdLst>
                  <a:gd name="T0" fmla="*/ 151 w 94"/>
                  <a:gd name="T1" fmla="*/ 0 h 159"/>
                  <a:gd name="T2" fmla="*/ 40 w 94"/>
                  <a:gd name="T3" fmla="*/ 26 h 159"/>
                  <a:gd name="T4" fmla="*/ 0 w 94"/>
                  <a:gd name="T5" fmla="*/ 77 h 159"/>
                  <a:gd name="T6" fmla="*/ 0 60000 65536"/>
                  <a:gd name="T7" fmla="*/ 0 60000 65536"/>
                  <a:gd name="T8" fmla="*/ 0 60000 65536"/>
                  <a:gd name="T9" fmla="*/ 0 w 94"/>
                  <a:gd name="T10" fmla="*/ 0 h 159"/>
                  <a:gd name="T11" fmla="*/ 94 w 94"/>
                  <a:gd name="T12" fmla="*/ 159 h 159"/>
                </a:gdLst>
                <a:ahLst/>
                <a:cxnLst>
                  <a:cxn ang="T6">
                    <a:pos x="T0" y="T1"/>
                  </a:cxn>
                  <a:cxn ang="T7">
                    <a:pos x="T2" y="T3"/>
                  </a:cxn>
                  <a:cxn ang="T8">
                    <a:pos x="T4" y="T5"/>
                  </a:cxn>
                </a:cxnLst>
                <a:rect l="T9" t="T10" r="T11" b="T12"/>
                <a:pathLst>
                  <a:path w="94" h="159">
                    <a:moveTo>
                      <a:pt x="94" y="0"/>
                    </a:moveTo>
                    <a:cubicBezTo>
                      <a:pt x="67" y="13"/>
                      <a:pt x="41" y="27"/>
                      <a:pt x="25" y="54"/>
                    </a:cubicBezTo>
                    <a:cubicBezTo>
                      <a:pt x="9" y="81"/>
                      <a:pt x="4" y="120"/>
                      <a:pt x="0" y="159"/>
                    </a:cubicBezTo>
                  </a:path>
                </a:pathLst>
              </a:custGeom>
              <a:noFill/>
              <a:ln w="19050" cap="flat" cmpd="sng">
                <a:solidFill>
                  <a:srgbClr val="FF0000"/>
                </a:solidFill>
                <a:prstDash val="solid"/>
                <a:round/>
                <a:headEnd/>
                <a:tailEnd/>
              </a:ln>
            </p:spPr>
            <p:txBody>
              <a:bodyPr wrap="none" anchor="ctr"/>
              <a:lstStyle/>
              <a:p>
                <a:endParaRPr lang="en-US" dirty="0"/>
              </a:p>
            </p:txBody>
          </p:sp>
        </p:grpSp>
        <p:sp>
          <p:nvSpPr>
            <p:cNvPr id="43" name="TextBox 42">
              <a:extLst>
                <a:ext uri="{FF2B5EF4-FFF2-40B4-BE49-F238E27FC236}">
                  <a16:creationId xmlns:a16="http://schemas.microsoft.com/office/drawing/2014/main" id="{4B2AFDB4-C8F0-35DA-1F71-1780B4DC07BF}"/>
                </a:ext>
              </a:extLst>
            </p:cNvPr>
            <p:cNvSpPr txBox="1"/>
            <p:nvPr/>
          </p:nvSpPr>
          <p:spPr>
            <a:xfrm>
              <a:off x="1230495" y="2193564"/>
              <a:ext cx="566477" cy="261610"/>
            </a:xfrm>
            <a:prstGeom prst="rect">
              <a:avLst/>
            </a:prstGeom>
            <a:noFill/>
          </p:spPr>
          <p:txBody>
            <a:bodyPr wrap="square" rtlCol="0">
              <a:spAutoFit/>
            </a:bodyPr>
            <a:lstStyle/>
            <a:p>
              <a:pPr algn="ctr"/>
              <a:r>
                <a:rPr lang="en-CA" sz="1100" b="1" dirty="0">
                  <a:solidFill>
                    <a:srgbClr val="FF0000"/>
                  </a:solidFill>
                </a:rPr>
                <a:t>S</a:t>
              </a:r>
            </a:p>
          </p:txBody>
        </p:sp>
        <p:grpSp>
          <p:nvGrpSpPr>
            <p:cNvPr id="44" name="Group 43">
              <a:extLst>
                <a:ext uri="{FF2B5EF4-FFF2-40B4-BE49-F238E27FC236}">
                  <a16:creationId xmlns:a16="http://schemas.microsoft.com/office/drawing/2014/main" id="{DA2D8581-178F-8B39-53FC-974E0EA790A5}"/>
                </a:ext>
              </a:extLst>
            </p:cNvPr>
            <p:cNvGrpSpPr/>
            <p:nvPr/>
          </p:nvGrpSpPr>
          <p:grpSpPr>
            <a:xfrm flipV="1">
              <a:off x="1209734" y="2445012"/>
              <a:ext cx="592494" cy="86568"/>
              <a:chOff x="1972083" y="3844085"/>
              <a:chExt cx="592494" cy="89234"/>
            </a:xfrm>
          </p:grpSpPr>
          <p:sp>
            <p:nvSpPr>
              <p:cNvPr id="45" name="Freeform 657">
                <a:extLst>
                  <a:ext uri="{FF2B5EF4-FFF2-40B4-BE49-F238E27FC236}">
                    <a16:creationId xmlns:a16="http://schemas.microsoft.com/office/drawing/2014/main" id="{FCDC38F8-01A0-1322-956D-2E110EC7BCC7}"/>
                  </a:ext>
                </a:extLst>
              </p:cNvPr>
              <p:cNvSpPr>
                <a:spLocks/>
              </p:cNvSpPr>
              <p:nvPr/>
            </p:nvSpPr>
            <p:spPr bwMode="auto">
              <a:xfrm>
                <a:off x="1972083"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6" name="Freeform 658">
                <a:extLst>
                  <a:ext uri="{FF2B5EF4-FFF2-40B4-BE49-F238E27FC236}">
                    <a16:creationId xmlns:a16="http://schemas.microsoft.com/office/drawing/2014/main" id="{478BAC58-44C9-70E8-FC0C-D3F2256BD005}"/>
                  </a:ext>
                </a:extLst>
              </p:cNvPr>
              <p:cNvSpPr>
                <a:spLocks/>
              </p:cNvSpPr>
              <p:nvPr/>
            </p:nvSpPr>
            <p:spPr bwMode="auto">
              <a:xfrm>
                <a:off x="2211328"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7" name="Freeform 659">
                <a:extLst>
                  <a:ext uri="{FF2B5EF4-FFF2-40B4-BE49-F238E27FC236}">
                    <a16:creationId xmlns:a16="http://schemas.microsoft.com/office/drawing/2014/main" id="{54DD89E0-613E-EA36-CAE2-C7FF4A97B564}"/>
                  </a:ext>
                </a:extLst>
              </p:cNvPr>
              <p:cNvSpPr>
                <a:spLocks/>
              </p:cNvSpPr>
              <p:nvPr/>
            </p:nvSpPr>
            <p:spPr bwMode="auto">
              <a:xfrm flipV="1">
                <a:off x="2328542" y="3888702"/>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8" name="Freeform 660">
                <a:extLst>
                  <a:ext uri="{FF2B5EF4-FFF2-40B4-BE49-F238E27FC236}">
                    <a16:creationId xmlns:a16="http://schemas.microsoft.com/office/drawing/2014/main" id="{E2E7F426-53FA-F9A2-A974-23C82582C492}"/>
                  </a:ext>
                </a:extLst>
              </p:cNvPr>
              <p:cNvSpPr>
                <a:spLocks/>
              </p:cNvSpPr>
              <p:nvPr/>
            </p:nvSpPr>
            <p:spPr bwMode="auto">
              <a:xfrm flipV="1">
                <a:off x="2089297" y="3888702"/>
                <a:ext cx="118819"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5 w 298"/>
                  <a:gd name="T23" fmla="*/ 1 h 152"/>
                  <a:gd name="T24" fmla="*/ 16 w 298"/>
                  <a:gd name="T25" fmla="*/ 2 h 152"/>
                  <a:gd name="T26" fmla="*/ 17 w 298"/>
                  <a:gd name="T27" fmla="*/ 3 h 152"/>
                  <a:gd name="T28" fmla="*/ 18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sp>
            <p:nvSpPr>
              <p:cNvPr id="49" name="Freeform 661">
                <a:extLst>
                  <a:ext uri="{FF2B5EF4-FFF2-40B4-BE49-F238E27FC236}">
                    <a16:creationId xmlns:a16="http://schemas.microsoft.com/office/drawing/2014/main" id="{85C8F369-FFA4-23C1-A1C0-B48DD921856C}"/>
                  </a:ext>
                </a:extLst>
              </p:cNvPr>
              <p:cNvSpPr>
                <a:spLocks/>
              </p:cNvSpPr>
              <p:nvPr/>
            </p:nvSpPr>
            <p:spPr bwMode="auto">
              <a:xfrm>
                <a:off x="2447363" y="3844085"/>
                <a:ext cx="117214" cy="44617"/>
              </a:xfrm>
              <a:custGeom>
                <a:avLst/>
                <a:gdLst>
                  <a:gd name="T0" fmla="*/ 0 w 298"/>
                  <a:gd name="T1" fmla="*/ 6 h 152"/>
                  <a:gd name="T2" fmla="*/ 0 w 298"/>
                  <a:gd name="T3" fmla="*/ 5 h 152"/>
                  <a:gd name="T4" fmla="*/ 0 w 298"/>
                  <a:gd name="T5" fmla="*/ 4 h 152"/>
                  <a:gd name="T6" fmla="*/ 1 w 298"/>
                  <a:gd name="T7" fmla="*/ 3 h 152"/>
                  <a:gd name="T8" fmla="*/ 2 w 298"/>
                  <a:gd name="T9" fmla="*/ 2 h 152"/>
                  <a:gd name="T10" fmla="*/ 4 w 298"/>
                  <a:gd name="T11" fmla="*/ 1 h 152"/>
                  <a:gd name="T12" fmla="*/ 5 w 298"/>
                  <a:gd name="T13" fmla="*/ 1 h 152"/>
                  <a:gd name="T14" fmla="*/ 7 w 298"/>
                  <a:gd name="T15" fmla="*/ 0 h 152"/>
                  <a:gd name="T16" fmla="*/ 9 w 298"/>
                  <a:gd name="T17" fmla="*/ 0 h 152"/>
                  <a:gd name="T18" fmla="*/ 11 w 298"/>
                  <a:gd name="T19" fmla="*/ 0 h 152"/>
                  <a:gd name="T20" fmla="*/ 13 w 298"/>
                  <a:gd name="T21" fmla="*/ 1 h 152"/>
                  <a:gd name="T22" fmla="*/ 14 w 298"/>
                  <a:gd name="T23" fmla="*/ 1 h 152"/>
                  <a:gd name="T24" fmla="*/ 16 w 298"/>
                  <a:gd name="T25" fmla="*/ 2 h 152"/>
                  <a:gd name="T26" fmla="*/ 17 w 298"/>
                  <a:gd name="T27" fmla="*/ 3 h 152"/>
                  <a:gd name="T28" fmla="*/ 17 w 298"/>
                  <a:gd name="T29" fmla="*/ 4 h 152"/>
                  <a:gd name="T30" fmla="*/ 18 w 298"/>
                  <a:gd name="T31" fmla="*/ 5 h 152"/>
                  <a:gd name="T32" fmla="*/ 18 w 298"/>
                  <a:gd name="T33" fmla="*/ 6 h 15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98"/>
                  <a:gd name="T52" fmla="*/ 0 h 152"/>
                  <a:gd name="T53" fmla="*/ 298 w 298"/>
                  <a:gd name="T54" fmla="*/ 152 h 15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98" h="152">
                    <a:moveTo>
                      <a:pt x="0" y="150"/>
                    </a:moveTo>
                    <a:lnTo>
                      <a:pt x="3" y="128"/>
                    </a:lnTo>
                    <a:lnTo>
                      <a:pt x="9" y="104"/>
                    </a:lnTo>
                    <a:lnTo>
                      <a:pt x="22" y="74"/>
                    </a:lnTo>
                    <a:lnTo>
                      <a:pt x="36" y="53"/>
                    </a:lnTo>
                    <a:lnTo>
                      <a:pt x="61" y="32"/>
                    </a:lnTo>
                    <a:lnTo>
                      <a:pt x="84" y="17"/>
                    </a:lnTo>
                    <a:lnTo>
                      <a:pt x="114" y="6"/>
                    </a:lnTo>
                    <a:lnTo>
                      <a:pt x="150" y="0"/>
                    </a:lnTo>
                    <a:lnTo>
                      <a:pt x="184" y="6"/>
                    </a:lnTo>
                    <a:lnTo>
                      <a:pt x="217" y="17"/>
                    </a:lnTo>
                    <a:lnTo>
                      <a:pt x="238" y="30"/>
                    </a:lnTo>
                    <a:lnTo>
                      <a:pt x="261" y="54"/>
                    </a:lnTo>
                    <a:lnTo>
                      <a:pt x="277" y="75"/>
                    </a:lnTo>
                    <a:lnTo>
                      <a:pt x="291" y="104"/>
                    </a:lnTo>
                    <a:lnTo>
                      <a:pt x="297" y="126"/>
                    </a:lnTo>
                    <a:lnTo>
                      <a:pt x="298" y="152"/>
                    </a:lnTo>
                  </a:path>
                </a:pathLst>
              </a:custGeom>
              <a:noFill/>
              <a:ln w="12700" cap="rnd" cmpd="sng">
                <a:solidFill>
                  <a:srgbClr val="FF0000"/>
                </a:solidFill>
                <a:prstDash val="solid"/>
                <a:round/>
                <a:headEnd type="none" w="sm" len="sm"/>
                <a:tailEnd type="none" w="sm" len="sm"/>
              </a:ln>
            </p:spPr>
            <p:txBody>
              <a:bodyPr/>
              <a:lstStyle/>
              <a:p>
                <a:endParaRPr lang="en-US" dirty="0"/>
              </a:p>
            </p:txBody>
          </p:sp>
        </p:grpSp>
      </p:grpSp>
      <p:sp>
        <p:nvSpPr>
          <p:cNvPr id="56" name="TextBox 55">
            <a:extLst>
              <a:ext uri="{FF2B5EF4-FFF2-40B4-BE49-F238E27FC236}">
                <a16:creationId xmlns:a16="http://schemas.microsoft.com/office/drawing/2014/main" id="{04801E8C-F635-7193-49AA-DCE3516303DF}"/>
              </a:ext>
            </a:extLst>
          </p:cNvPr>
          <p:cNvSpPr txBox="1"/>
          <p:nvPr/>
        </p:nvSpPr>
        <p:spPr>
          <a:xfrm>
            <a:off x="10066708" y="4228001"/>
            <a:ext cx="2051283" cy="1785104"/>
          </a:xfrm>
          <a:prstGeom prst="rect">
            <a:avLst/>
          </a:prstGeom>
          <a:noFill/>
        </p:spPr>
        <p:txBody>
          <a:bodyPr wrap="square">
            <a:spAutoFit/>
          </a:bodyPr>
          <a:lstStyle>
            <a:defPPr>
              <a:defRPr lang="en-US"/>
            </a:defPPr>
            <a:lvl1pPr>
              <a:defRPr sz="1000">
                <a:latin typeface="Arial" charset="0"/>
              </a:defRPr>
            </a:lvl1pPr>
          </a:lstStyle>
          <a:p>
            <a:r>
              <a:rPr lang="en-AU" dirty="0">
                <a:solidFill>
                  <a:srgbClr val="FF0000"/>
                </a:solidFill>
              </a:rPr>
              <a:t>12 X T63C AMPHIP SMK MRL</a:t>
            </a:r>
          </a:p>
          <a:p>
            <a:r>
              <a:rPr lang="en-US" dirty="0">
                <a:solidFill>
                  <a:srgbClr val="FF0000"/>
                </a:solidFill>
                <a:latin typeface="Arial" charset="0"/>
              </a:rPr>
              <a:t>3 X TDA 2K SMOKE GEN VEH</a:t>
            </a:r>
          </a:p>
          <a:p>
            <a:r>
              <a:rPr lang="en-US" dirty="0">
                <a:solidFill>
                  <a:srgbClr val="FF0000"/>
                </a:solidFill>
              </a:rPr>
              <a:t>4 X EQ2102 SMOKE OIL</a:t>
            </a:r>
          </a:p>
          <a:p>
            <a:r>
              <a:rPr lang="en-AU" dirty="0">
                <a:solidFill>
                  <a:srgbClr val="FF0000"/>
                </a:solidFill>
              </a:rPr>
              <a:t>4 x ZBD-05 ACV                     </a:t>
            </a:r>
          </a:p>
          <a:p>
            <a:r>
              <a:rPr lang="en-AU" dirty="0">
                <a:solidFill>
                  <a:srgbClr val="FF0000"/>
                </a:solidFill>
              </a:rPr>
              <a:t>4 x CSK-181</a:t>
            </a:r>
          </a:p>
          <a:p>
            <a:r>
              <a:rPr lang="en-US" dirty="0">
                <a:solidFill>
                  <a:srgbClr val="FF0000"/>
                </a:solidFill>
                <a:latin typeface="Arial" charset="0"/>
              </a:rPr>
              <a:t>2 X CSK-131</a:t>
            </a:r>
          </a:p>
          <a:p>
            <a:r>
              <a:rPr lang="en-US" dirty="0">
                <a:solidFill>
                  <a:srgbClr val="FF0000"/>
                </a:solidFill>
                <a:latin typeface="Arial" charset="0"/>
              </a:rPr>
              <a:t>8 X EQ 2102</a:t>
            </a:r>
          </a:p>
          <a:p>
            <a:endParaRPr lang="en-US" dirty="0">
              <a:solidFill>
                <a:srgbClr val="FF0000"/>
              </a:solidFill>
              <a:latin typeface="Arial" charset="0"/>
            </a:endParaRPr>
          </a:p>
          <a:p>
            <a:endParaRPr lang="en-AU" dirty="0">
              <a:solidFill>
                <a:srgbClr val="FF0000"/>
              </a:solidFill>
            </a:endParaRPr>
          </a:p>
          <a:p>
            <a:endParaRPr lang="en-AU" dirty="0">
              <a:solidFill>
                <a:srgbClr val="FF0000"/>
              </a:solidFill>
            </a:endParaRPr>
          </a:p>
          <a:p>
            <a:endParaRPr lang="en-AU" dirty="0">
              <a:solidFill>
                <a:srgbClr val="FF0000"/>
              </a:solidFill>
            </a:endParaRPr>
          </a:p>
        </p:txBody>
      </p:sp>
      <p:cxnSp>
        <p:nvCxnSpPr>
          <p:cNvPr id="61" name="Straight Connector 60">
            <a:extLst>
              <a:ext uri="{FF2B5EF4-FFF2-40B4-BE49-F238E27FC236}">
                <a16:creationId xmlns:a16="http://schemas.microsoft.com/office/drawing/2014/main" id="{7CF34FAE-DF46-AC05-57B7-BCE4E500D66E}"/>
              </a:ext>
            </a:extLst>
          </p:cNvPr>
          <p:cNvCxnSpPr/>
          <p:nvPr/>
        </p:nvCxnSpPr>
        <p:spPr bwMode="auto">
          <a:xfrm flipH="1">
            <a:off x="10541878" y="3099124"/>
            <a:ext cx="1" cy="111864"/>
          </a:xfrm>
          <a:prstGeom prst="line">
            <a:avLst/>
          </a:prstGeom>
          <a:solidFill>
            <a:schemeClr val="accent1"/>
          </a:solidFill>
          <a:ln w="19050" cap="flat" cmpd="sng" algn="ctr">
            <a:solidFill>
              <a:schemeClr val="tx1"/>
            </a:solidFill>
            <a:prstDash val="dash"/>
            <a:round/>
            <a:headEnd type="none" w="med" len="med"/>
            <a:tailEnd type="none" w="med" len="med"/>
          </a:ln>
          <a:effectLst/>
        </p:spPr>
      </p:cxnSp>
      <p:sp>
        <p:nvSpPr>
          <p:cNvPr id="499" name="TextBox 498">
            <a:hlinkClick r:id="" action="ppaction://noaction"/>
            <a:extLst>
              <a:ext uri="{FF2B5EF4-FFF2-40B4-BE49-F238E27FC236}">
                <a16:creationId xmlns:a16="http://schemas.microsoft.com/office/drawing/2014/main" id="{C9E54728-41D9-A54B-C47A-BB2D376EDA1D}"/>
              </a:ext>
            </a:extLst>
          </p:cNvPr>
          <p:cNvSpPr txBox="1"/>
          <p:nvPr/>
        </p:nvSpPr>
        <p:spPr>
          <a:xfrm>
            <a:off x="410915" y="1179227"/>
            <a:ext cx="1580008" cy="1200329"/>
          </a:xfrm>
          <a:prstGeom prst="rect">
            <a:avLst/>
          </a:prstGeom>
          <a:noFill/>
        </p:spPr>
        <p:txBody>
          <a:bodyPr wrap="square" rtlCol="0">
            <a:spAutoFit/>
          </a:bodyPr>
          <a:lstStyle/>
          <a:p>
            <a:pPr algn="ctr"/>
            <a:r>
              <a:rPr lang="en-CA" sz="1200" b="1" dirty="0">
                <a:solidFill>
                  <a:srgbClr val="FF0000"/>
                </a:solidFill>
                <a:cs typeface="Arial" panose="020B0604020202020204" pitchFamily="34" charset="0"/>
              </a:rPr>
              <a:t>UPGRADED GUNS TO AMPHIB PLZ 07B, ADDED RESUPPLY VEHICLES AND AMMUNITION POINTS</a:t>
            </a:r>
          </a:p>
        </p:txBody>
      </p:sp>
      <p:sp>
        <p:nvSpPr>
          <p:cNvPr id="500" name="Oval 499">
            <a:extLst>
              <a:ext uri="{FF2B5EF4-FFF2-40B4-BE49-F238E27FC236}">
                <a16:creationId xmlns:a16="http://schemas.microsoft.com/office/drawing/2014/main" id="{DD6165CF-C754-94DD-2B91-19123A6ADC94}"/>
              </a:ext>
            </a:extLst>
          </p:cNvPr>
          <p:cNvSpPr/>
          <p:nvPr/>
        </p:nvSpPr>
        <p:spPr>
          <a:xfrm rot="5400000">
            <a:off x="384546" y="3205616"/>
            <a:ext cx="986685" cy="774054"/>
          </a:xfrm>
          <a:prstGeom prst="ellipse">
            <a:avLst/>
          </a:prstGeom>
          <a:noFill/>
          <a:ln w="3810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1" name="TextBox 500">
            <a:hlinkClick r:id="" action="ppaction://noaction"/>
            <a:extLst>
              <a:ext uri="{FF2B5EF4-FFF2-40B4-BE49-F238E27FC236}">
                <a16:creationId xmlns:a16="http://schemas.microsoft.com/office/drawing/2014/main" id="{59753753-3FE3-7603-5738-A84BFE6109F8}"/>
              </a:ext>
            </a:extLst>
          </p:cNvPr>
          <p:cNvSpPr txBox="1"/>
          <p:nvPr/>
        </p:nvSpPr>
        <p:spPr>
          <a:xfrm>
            <a:off x="8790352" y="1583637"/>
            <a:ext cx="1580008" cy="830997"/>
          </a:xfrm>
          <a:prstGeom prst="rect">
            <a:avLst/>
          </a:prstGeom>
          <a:noFill/>
        </p:spPr>
        <p:txBody>
          <a:bodyPr wrap="square" rtlCol="0">
            <a:spAutoFit/>
          </a:bodyPr>
          <a:lstStyle/>
          <a:p>
            <a:pPr algn="ctr"/>
            <a:r>
              <a:rPr lang="en-CA" sz="1200" b="1" dirty="0">
                <a:solidFill>
                  <a:srgbClr val="FF0000"/>
                </a:solidFill>
                <a:cs typeface="Arial" panose="020B0604020202020204" pitchFamily="34" charset="0"/>
              </a:rPr>
              <a:t>ADDED AMMUNITION DISTRIBUTION POINT PLATOON</a:t>
            </a:r>
          </a:p>
        </p:txBody>
      </p:sp>
      <p:sp>
        <p:nvSpPr>
          <p:cNvPr id="502" name="Oval 501">
            <a:extLst>
              <a:ext uri="{FF2B5EF4-FFF2-40B4-BE49-F238E27FC236}">
                <a16:creationId xmlns:a16="http://schemas.microsoft.com/office/drawing/2014/main" id="{44E81C1B-833A-75D0-BAD0-72620FC0764A}"/>
              </a:ext>
            </a:extLst>
          </p:cNvPr>
          <p:cNvSpPr/>
          <p:nvPr/>
        </p:nvSpPr>
        <p:spPr>
          <a:xfrm rot="5400000">
            <a:off x="10019681" y="3292474"/>
            <a:ext cx="1032569" cy="696674"/>
          </a:xfrm>
          <a:prstGeom prst="ellipse">
            <a:avLst/>
          </a:prstGeom>
          <a:noFill/>
          <a:ln w="3810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5" name="Oval 504">
            <a:extLst>
              <a:ext uri="{FF2B5EF4-FFF2-40B4-BE49-F238E27FC236}">
                <a16:creationId xmlns:a16="http://schemas.microsoft.com/office/drawing/2014/main" id="{AAB1C141-A583-0CA8-B1C1-2E7EFBFCC25E}"/>
              </a:ext>
            </a:extLst>
          </p:cNvPr>
          <p:cNvSpPr/>
          <p:nvPr/>
        </p:nvSpPr>
        <p:spPr>
          <a:xfrm rot="5400000">
            <a:off x="2442313" y="3207418"/>
            <a:ext cx="986685" cy="774054"/>
          </a:xfrm>
          <a:prstGeom prst="ellipse">
            <a:avLst/>
          </a:prstGeom>
          <a:noFill/>
          <a:ln w="3810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6" name="Oval 505">
            <a:extLst>
              <a:ext uri="{FF2B5EF4-FFF2-40B4-BE49-F238E27FC236}">
                <a16:creationId xmlns:a16="http://schemas.microsoft.com/office/drawing/2014/main" id="{6CF0D6BD-902A-9D0E-BF50-52CD0A1E1C2C}"/>
              </a:ext>
            </a:extLst>
          </p:cNvPr>
          <p:cNvSpPr/>
          <p:nvPr/>
        </p:nvSpPr>
        <p:spPr>
          <a:xfrm rot="5400000">
            <a:off x="8514450" y="3243662"/>
            <a:ext cx="986685" cy="774054"/>
          </a:xfrm>
          <a:prstGeom prst="ellipse">
            <a:avLst/>
          </a:prstGeom>
          <a:noFill/>
          <a:ln w="38100">
            <a:solidFill>
              <a:srgbClr val="FF0000"/>
            </a:solidFill>
            <a:prstDash val="lg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cxnSp>
        <p:nvCxnSpPr>
          <p:cNvPr id="509" name="Straight Connector 508">
            <a:extLst>
              <a:ext uri="{FF2B5EF4-FFF2-40B4-BE49-F238E27FC236}">
                <a16:creationId xmlns:a16="http://schemas.microsoft.com/office/drawing/2014/main" id="{0B7132BE-4333-BB39-EDAC-0E3CA9D39547}"/>
              </a:ext>
            </a:extLst>
          </p:cNvPr>
          <p:cNvCxnSpPr>
            <a:cxnSpLocks/>
            <a:endCxn id="243" idx="0"/>
          </p:cNvCxnSpPr>
          <p:nvPr/>
        </p:nvCxnSpPr>
        <p:spPr>
          <a:xfrm flipV="1">
            <a:off x="6110782" y="3730112"/>
            <a:ext cx="274257" cy="2218"/>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29" name="TextBox 128">
            <a:extLst>
              <a:ext uri="{FF2B5EF4-FFF2-40B4-BE49-F238E27FC236}">
                <a16:creationId xmlns:a16="http://schemas.microsoft.com/office/drawing/2014/main" id="{C82F066F-E7A0-8D83-D444-2D0F36523566}"/>
              </a:ext>
            </a:extLst>
          </p:cNvPr>
          <p:cNvSpPr txBox="1"/>
          <p:nvPr/>
        </p:nvSpPr>
        <p:spPr>
          <a:xfrm>
            <a:off x="8531621" y="4394317"/>
            <a:ext cx="6096000" cy="1169551"/>
          </a:xfrm>
          <a:prstGeom prst="rect">
            <a:avLst/>
          </a:prstGeom>
          <a:noFill/>
        </p:spPr>
        <p:txBody>
          <a:bodyPr wrap="square">
            <a:spAutoFit/>
          </a:bodyPr>
          <a:lstStyle/>
          <a:p>
            <a:pPr eaLnBrk="0" hangingPunct="0"/>
            <a:r>
              <a:rPr lang="en-US" sz="1000" dirty="0">
                <a:solidFill>
                  <a:srgbClr val="FF0000"/>
                </a:solidFill>
                <a:latin typeface="Arial" charset="0"/>
              </a:rPr>
              <a:t>11 X CSZ-181</a:t>
            </a:r>
          </a:p>
          <a:p>
            <a:r>
              <a:rPr lang="en-US" sz="1000" dirty="0">
                <a:solidFill>
                  <a:srgbClr val="FF0000"/>
                </a:solidFill>
                <a:latin typeface="Arial" charset="0"/>
              </a:rPr>
              <a:t>6 X SX-2190 CRANE</a:t>
            </a:r>
          </a:p>
          <a:p>
            <a:r>
              <a:rPr lang="en-US" sz="1000" dirty="0">
                <a:solidFill>
                  <a:srgbClr val="FF0000"/>
                </a:solidFill>
                <a:latin typeface="Arial" charset="0"/>
              </a:rPr>
              <a:t>6 X ALL-TERRAIN </a:t>
            </a:r>
          </a:p>
          <a:p>
            <a:r>
              <a:rPr lang="en-US" sz="1000" dirty="0">
                <a:solidFill>
                  <a:srgbClr val="FF0000"/>
                </a:solidFill>
                <a:latin typeface="Arial" charset="0"/>
              </a:rPr>
              <a:t>FORKLIFT</a:t>
            </a:r>
          </a:p>
          <a:p>
            <a:pPr eaLnBrk="0" hangingPunct="0"/>
            <a:r>
              <a:rPr lang="en-US" sz="1000" dirty="0">
                <a:solidFill>
                  <a:srgbClr val="FF0000"/>
                </a:solidFill>
                <a:latin typeface="Arial" charset="0"/>
              </a:rPr>
              <a:t>3 X GDG-130 BACKHOE </a:t>
            </a:r>
          </a:p>
          <a:p>
            <a:pPr eaLnBrk="0" hangingPunct="0"/>
            <a:r>
              <a:rPr lang="en-US" sz="1000" dirty="0">
                <a:solidFill>
                  <a:srgbClr val="FF0000"/>
                </a:solidFill>
                <a:latin typeface="Arial" charset="0"/>
              </a:rPr>
              <a:t>LOADER</a:t>
            </a:r>
          </a:p>
          <a:p>
            <a:pPr eaLnBrk="0" hangingPunct="0"/>
            <a:r>
              <a:rPr lang="en-US" sz="1000" dirty="0">
                <a:solidFill>
                  <a:srgbClr val="FF0000"/>
                </a:solidFill>
                <a:latin typeface="Arial" charset="0"/>
              </a:rPr>
              <a:t>1 X MOTORCYCLE</a:t>
            </a:r>
          </a:p>
        </p:txBody>
      </p:sp>
      <p:sp>
        <p:nvSpPr>
          <p:cNvPr id="131" name="TextBox 130">
            <a:hlinkClick r:id="" action="ppaction://noaction"/>
            <a:extLst>
              <a:ext uri="{FF2B5EF4-FFF2-40B4-BE49-F238E27FC236}">
                <a16:creationId xmlns:a16="http://schemas.microsoft.com/office/drawing/2014/main" id="{DF1FA2E0-A5E9-AFDE-7C6F-81CEB4EEB81A}"/>
              </a:ext>
            </a:extLst>
          </p:cNvPr>
          <p:cNvSpPr txBox="1"/>
          <p:nvPr/>
        </p:nvSpPr>
        <p:spPr>
          <a:xfrm>
            <a:off x="691555" y="5664824"/>
            <a:ext cx="1580008" cy="646331"/>
          </a:xfrm>
          <a:prstGeom prst="rect">
            <a:avLst/>
          </a:prstGeom>
          <a:noFill/>
        </p:spPr>
        <p:txBody>
          <a:bodyPr wrap="square" rtlCol="0">
            <a:spAutoFit/>
          </a:bodyPr>
          <a:lstStyle/>
          <a:p>
            <a:pPr algn="ctr"/>
            <a:r>
              <a:rPr lang="en-CA" sz="1200" b="1" dirty="0">
                <a:solidFill>
                  <a:srgbClr val="FF0000"/>
                </a:solidFill>
                <a:cs typeface="Arial" panose="020B0604020202020204" pitchFamily="34" charset="0"/>
              </a:rPr>
              <a:t>ADDED T63C AMPHIBIOUS 25MM AAA</a:t>
            </a:r>
          </a:p>
        </p:txBody>
      </p:sp>
      <p:sp>
        <p:nvSpPr>
          <p:cNvPr id="132" name="Line 595">
            <a:extLst>
              <a:ext uri="{FF2B5EF4-FFF2-40B4-BE49-F238E27FC236}">
                <a16:creationId xmlns:a16="http://schemas.microsoft.com/office/drawing/2014/main" id="{57E09BCC-F1A1-1203-AFAF-A10A23B68C86}"/>
              </a:ext>
            </a:extLst>
          </p:cNvPr>
          <p:cNvSpPr>
            <a:spLocks noChangeShapeType="1"/>
          </p:cNvSpPr>
          <p:nvPr/>
        </p:nvSpPr>
        <p:spPr bwMode="auto">
          <a:xfrm flipV="1">
            <a:off x="877887" y="2438419"/>
            <a:ext cx="238573" cy="649659"/>
          </a:xfrm>
          <a:prstGeom prst="line">
            <a:avLst/>
          </a:prstGeom>
          <a:solidFill>
            <a:schemeClr val="bg1"/>
          </a:solidFill>
          <a:ln w="19050">
            <a:solidFill>
              <a:srgbClr val="FF0000"/>
            </a:solidFill>
            <a:round/>
            <a:headEnd/>
            <a:tailEnd/>
          </a:ln>
        </p:spPr>
        <p:txBody>
          <a:bodyPr wrap="none" anchor="ctr"/>
          <a:lstStyle/>
          <a:p>
            <a:endParaRPr lang="en-US" dirty="0"/>
          </a:p>
        </p:txBody>
      </p:sp>
      <p:sp>
        <p:nvSpPr>
          <p:cNvPr id="133" name="Line 595">
            <a:extLst>
              <a:ext uri="{FF2B5EF4-FFF2-40B4-BE49-F238E27FC236}">
                <a16:creationId xmlns:a16="http://schemas.microsoft.com/office/drawing/2014/main" id="{C93CAF08-137C-B38E-E38E-F4E131A64C04}"/>
              </a:ext>
            </a:extLst>
          </p:cNvPr>
          <p:cNvSpPr>
            <a:spLocks noChangeShapeType="1"/>
          </p:cNvSpPr>
          <p:nvPr/>
        </p:nvSpPr>
        <p:spPr bwMode="auto">
          <a:xfrm flipV="1">
            <a:off x="1637425" y="3861515"/>
            <a:ext cx="980060" cy="1701083"/>
          </a:xfrm>
          <a:prstGeom prst="line">
            <a:avLst/>
          </a:prstGeom>
          <a:solidFill>
            <a:schemeClr val="bg1"/>
          </a:solidFill>
          <a:ln w="19050">
            <a:solidFill>
              <a:srgbClr val="FF0000"/>
            </a:solidFill>
            <a:round/>
            <a:headEnd/>
            <a:tailEnd/>
          </a:ln>
        </p:spPr>
        <p:txBody>
          <a:bodyPr wrap="none" anchor="ctr"/>
          <a:lstStyle/>
          <a:p>
            <a:endParaRPr lang="en-US" dirty="0"/>
          </a:p>
        </p:txBody>
      </p:sp>
      <p:sp>
        <p:nvSpPr>
          <p:cNvPr id="134" name="Line 595">
            <a:extLst>
              <a:ext uri="{FF2B5EF4-FFF2-40B4-BE49-F238E27FC236}">
                <a16:creationId xmlns:a16="http://schemas.microsoft.com/office/drawing/2014/main" id="{EAA2ED39-5A52-8C8A-1F57-70098FA161B4}"/>
              </a:ext>
            </a:extLst>
          </p:cNvPr>
          <p:cNvSpPr>
            <a:spLocks noChangeShapeType="1"/>
          </p:cNvSpPr>
          <p:nvPr/>
        </p:nvSpPr>
        <p:spPr bwMode="auto">
          <a:xfrm flipV="1">
            <a:off x="9192581" y="2414634"/>
            <a:ext cx="372949" cy="793724"/>
          </a:xfrm>
          <a:prstGeom prst="line">
            <a:avLst/>
          </a:prstGeom>
          <a:solidFill>
            <a:schemeClr val="bg1"/>
          </a:solidFill>
          <a:ln w="19050">
            <a:solidFill>
              <a:srgbClr val="FF0000"/>
            </a:solidFill>
            <a:round/>
            <a:headEnd/>
            <a:tailEnd/>
          </a:ln>
        </p:spPr>
        <p:txBody>
          <a:bodyPr wrap="none" anchor="ctr"/>
          <a:lstStyle/>
          <a:p>
            <a:endParaRPr lang="en-US" dirty="0"/>
          </a:p>
        </p:txBody>
      </p:sp>
      <p:sp>
        <p:nvSpPr>
          <p:cNvPr id="135" name="TextBox 134">
            <a:hlinkClick r:id="" action="ppaction://noaction"/>
            <a:extLst>
              <a:ext uri="{FF2B5EF4-FFF2-40B4-BE49-F238E27FC236}">
                <a16:creationId xmlns:a16="http://schemas.microsoft.com/office/drawing/2014/main" id="{2BB99555-9AF6-5712-ACE6-9045AD9109A4}"/>
              </a:ext>
            </a:extLst>
          </p:cNvPr>
          <p:cNvSpPr txBox="1"/>
          <p:nvPr/>
        </p:nvSpPr>
        <p:spPr>
          <a:xfrm>
            <a:off x="9765417" y="6061150"/>
            <a:ext cx="1580008" cy="461665"/>
          </a:xfrm>
          <a:prstGeom prst="rect">
            <a:avLst/>
          </a:prstGeom>
          <a:noFill/>
        </p:spPr>
        <p:txBody>
          <a:bodyPr wrap="square" rtlCol="0">
            <a:spAutoFit/>
          </a:bodyPr>
          <a:lstStyle/>
          <a:p>
            <a:pPr algn="ctr"/>
            <a:r>
              <a:rPr lang="en-CA" sz="1200" b="1" dirty="0">
                <a:solidFill>
                  <a:srgbClr val="FF0000"/>
                </a:solidFill>
                <a:cs typeface="Arial" panose="020B0604020202020204" pitchFamily="34" charset="0"/>
              </a:rPr>
              <a:t>ADDED CHEMICAL SMOKE COMPANY</a:t>
            </a:r>
          </a:p>
        </p:txBody>
      </p:sp>
      <p:sp>
        <p:nvSpPr>
          <p:cNvPr id="136" name="Line 595">
            <a:extLst>
              <a:ext uri="{FF2B5EF4-FFF2-40B4-BE49-F238E27FC236}">
                <a16:creationId xmlns:a16="http://schemas.microsoft.com/office/drawing/2014/main" id="{6AE75C0C-726A-98A2-DA9B-0F601C4F3C66}"/>
              </a:ext>
            </a:extLst>
          </p:cNvPr>
          <p:cNvSpPr>
            <a:spLocks noChangeShapeType="1"/>
          </p:cNvSpPr>
          <p:nvPr/>
        </p:nvSpPr>
        <p:spPr bwMode="auto">
          <a:xfrm flipH="1" flipV="1">
            <a:off x="10460856" y="5440731"/>
            <a:ext cx="24252" cy="581475"/>
          </a:xfrm>
          <a:prstGeom prst="line">
            <a:avLst/>
          </a:prstGeom>
          <a:solidFill>
            <a:schemeClr val="bg1"/>
          </a:solidFill>
          <a:ln w="19050">
            <a:solidFill>
              <a:srgbClr val="FF0000"/>
            </a:solidFill>
            <a:round/>
            <a:headEnd/>
            <a:tailEnd/>
          </a:ln>
        </p:spPr>
        <p:txBody>
          <a:bodyPr wrap="none" anchor="ctr"/>
          <a:lstStyle/>
          <a:p>
            <a:endParaRPr lang="en-US" dirty="0"/>
          </a:p>
        </p:txBody>
      </p:sp>
    </p:spTree>
    <p:extLst>
      <p:ext uri="{BB962C8B-B14F-4D97-AF65-F5344CB8AC3E}">
        <p14:creationId xmlns:p14="http://schemas.microsoft.com/office/powerpoint/2010/main" val="31384477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10867</TotalTime>
  <Words>1841</Words>
  <Application>Microsoft Office PowerPoint</Application>
  <PresentationFormat>Widescreen</PresentationFormat>
  <Paragraphs>614</Paragraphs>
  <Slides>13</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Charles Knight</dc:creator>
  <cp:lastModifiedBy>Charles Knight</cp:lastModifiedBy>
  <cp:revision>2</cp:revision>
  <cp:lastPrinted>2023-07-02T22:01:02Z</cp:lastPrinted>
  <dcterms:created xsi:type="dcterms:W3CDTF">2023-06-25T08:09:33Z</dcterms:created>
  <dcterms:modified xsi:type="dcterms:W3CDTF">2023-07-04T02:47:37Z</dcterms:modified>
</cp:coreProperties>
</file>